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9" r:id="rId5"/>
    <p:sldId id="260" r:id="rId6"/>
    <p:sldId id="257" r:id="rId7"/>
    <p:sldId id="261" r:id="rId8"/>
    <p:sldId id="258" r:id="rId9"/>
    <p:sldId id="262" r:id="rId10"/>
    <p:sldId id="268" r:id="rId11"/>
    <p:sldId id="269" r:id="rId12"/>
    <p:sldId id="272" r:id="rId13"/>
    <p:sldId id="271" r:id="rId14"/>
    <p:sldId id="270" r:id="rId15"/>
    <p:sldId id="273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6369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5591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8050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9754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768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925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9520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222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633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2578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5198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CE9A-4725-4155-AF69-83F53C2974D2}" type="datetimeFigureOut">
              <a:rPr kumimoji="1" lang="ja-JP" altLang="en-US" smtClean="0"/>
              <a:pPr/>
              <a:t>2014/8/19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3EAE-E765-457B-8F14-36681108CC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205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96552" y="1196752"/>
            <a:ext cx="9793088" cy="1800200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/>
              <a:t>ピカチュウによる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kumimoji="1" lang="ja-JP" altLang="en-US" sz="8000" dirty="0" smtClean="0"/>
              <a:t>オブジェクト指向入門</a:t>
            </a:r>
            <a:r>
              <a:rPr kumimoji="1" lang="en-US" altLang="ja-JP" sz="8000" dirty="0" smtClean="0"/>
              <a:t/>
            </a:r>
            <a:br>
              <a:rPr kumimoji="1" lang="en-US" altLang="ja-JP" sz="8000" dirty="0" smtClean="0"/>
            </a:br>
            <a:r>
              <a:rPr lang="ja-JP" altLang="en-US" sz="8000" dirty="0" smtClean="0"/>
              <a:t>（新版）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365104"/>
            <a:ext cx="6400800" cy="1752600"/>
          </a:xfrm>
        </p:spPr>
        <p:txBody>
          <a:bodyPr>
            <a:noAutofit/>
          </a:bodyPr>
          <a:lstStyle/>
          <a:p>
            <a:r>
              <a:rPr kumimoji="1" lang="ja-JP" altLang="en-US" sz="6000" b="1" dirty="0" smtClean="0"/>
              <a:t>東京海洋大学</a:t>
            </a:r>
            <a:endParaRPr kumimoji="1" lang="en-US" altLang="ja-JP" sz="6000" b="1" dirty="0" smtClean="0"/>
          </a:p>
          <a:p>
            <a:r>
              <a:rPr lang="ja-JP" altLang="en-US" sz="6000" b="1" dirty="0" smtClean="0"/>
              <a:t>久保 </a:t>
            </a:r>
            <a:r>
              <a:rPr lang="ja-JP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幹雄</a:t>
            </a:r>
            <a:endParaRPr kumimoji="1" lang="ja-JP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0.gstatic.com/images?q=tbn:ANd9GcQfxm-5k0TdMt4IGKYumFmdBy-7gf6lcyepYqeiAmmTQIJwifeq4w"/>
          <p:cNvPicPr>
            <a:picLocks noChangeAspect="1" noChangeArrowheads="1"/>
          </p:cNvPicPr>
          <p:nvPr/>
        </p:nvPicPr>
        <p:blipFill>
          <a:blip r:embed="rId2" cstate="print">
            <a:lum brigh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2304256" cy="2108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0" y="620688"/>
            <a:ext cx="48965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 class  </a:t>
            </a:r>
            <a:r>
              <a:rPr kumimoji="1" lang="ja-JP" altLang="en-US" sz="2800" dirty="0" smtClean="0"/>
              <a:t>型名</a:t>
            </a:r>
            <a:r>
              <a:rPr kumimoji="1" lang="en-US" altLang="ja-JP" sz="2800" dirty="0" smtClean="0"/>
              <a:t>(  ):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 def </a:t>
            </a:r>
            <a:r>
              <a:rPr kumimoji="1" lang="ja-JP" altLang="en-US" sz="2800" dirty="0" smtClean="0"/>
              <a:t>初期化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自分，引数）：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   …</a:t>
            </a:r>
          </a:p>
          <a:p>
            <a:r>
              <a:rPr kumimoji="1" lang="en-US" altLang="ja-JP" sz="2800" dirty="0" smtClean="0"/>
              <a:t>      def </a:t>
            </a:r>
            <a:r>
              <a:rPr kumimoji="1" lang="ja-JP" altLang="en-US" sz="2800" dirty="0" smtClean="0"/>
              <a:t>メソッド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自分，引数）：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   … </a:t>
            </a:r>
          </a:p>
          <a:p>
            <a:endParaRPr kumimoji="1" lang="en-US" altLang="ja-JP" sz="2800" dirty="0" smtClean="0"/>
          </a:p>
          <a:p>
            <a:r>
              <a:rPr lang="ja-JP" altLang="en-US" sz="2800" dirty="0" smtClean="0"/>
              <a:t>実体  </a:t>
            </a:r>
            <a:r>
              <a:rPr lang="en-US" altLang="ja-JP" sz="2800" dirty="0" smtClean="0"/>
              <a:t>=  </a:t>
            </a:r>
            <a:r>
              <a:rPr lang="ja-JP" altLang="en-US" sz="2800" dirty="0" smtClean="0"/>
              <a:t>型名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引数</a:t>
            </a:r>
            <a:r>
              <a:rPr lang="en-US" altLang="ja-JP" sz="2800" dirty="0" smtClean="0"/>
              <a:t>)</a:t>
            </a:r>
            <a:endParaRPr kumimoji="1" lang="en-US" altLang="ja-JP" sz="2800" dirty="0" smtClean="0"/>
          </a:p>
          <a:p>
            <a:r>
              <a:rPr lang="en-US" altLang="ja-JP" dirty="0" smtClean="0"/>
              <a:t>           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55976" y="476672"/>
            <a:ext cx="5040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 class  </a:t>
            </a:r>
            <a:r>
              <a:rPr lang="en-US" altLang="ja-JP" sz="2800" dirty="0" err="1" smtClean="0"/>
              <a:t>Pikacyu</a:t>
            </a:r>
            <a:r>
              <a:rPr kumimoji="1" lang="en-US" altLang="ja-JP" sz="2800" dirty="0" smtClean="0"/>
              <a:t>(  ):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 def </a:t>
            </a:r>
            <a:r>
              <a:rPr lang="en-US" altLang="ja-JP" sz="2800" dirty="0" smtClean="0"/>
              <a:t>_ _init_ _</a:t>
            </a:r>
            <a:r>
              <a:rPr kumimoji="1" lang="en-US" altLang="ja-JP" sz="2800" dirty="0" smtClean="0"/>
              <a:t>(</a:t>
            </a:r>
            <a:r>
              <a:rPr lang="en-US" altLang="ja-JP" sz="2800" dirty="0" smtClean="0"/>
              <a:t>self, owner </a:t>
            </a:r>
            <a:r>
              <a:rPr kumimoji="1" lang="ja-JP" altLang="en-US" sz="2800" dirty="0" smtClean="0"/>
              <a:t>）：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   …</a:t>
            </a:r>
          </a:p>
          <a:p>
            <a:r>
              <a:rPr kumimoji="1" lang="en-US" altLang="ja-JP" sz="2800" dirty="0" smtClean="0"/>
              <a:t>      def   </a:t>
            </a:r>
            <a:r>
              <a:rPr lang="en-US" altLang="ja-JP" sz="2800" dirty="0" smtClean="0"/>
              <a:t>cry</a:t>
            </a:r>
            <a:r>
              <a:rPr kumimoji="1" lang="en-US" altLang="ja-JP" sz="2800" dirty="0" smtClean="0"/>
              <a:t>(self</a:t>
            </a:r>
            <a:r>
              <a:rPr kumimoji="1" lang="ja-JP" altLang="en-US" sz="2800" dirty="0" smtClean="0"/>
              <a:t>）：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            … </a:t>
            </a:r>
          </a:p>
          <a:p>
            <a:r>
              <a:rPr lang="en-US" altLang="ja-JP" sz="2800" dirty="0" smtClean="0"/>
              <a:t>      def  eat(self, something):</a:t>
            </a:r>
          </a:p>
          <a:p>
            <a:r>
              <a:rPr lang="en-US" altLang="ja-JP" sz="2800" dirty="0" smtClean="0"/>
              <a:t>             …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  </a:t>
            </a:r>
            <a:r>
              <a:rPr lang="en-US" altLang="ja-JP" sz="2800" dirty="0" err="1" smtClean="0"/>
              <a:t>MyPika</a:t>
            </a:r>
            <a:r>
              <a:rPr lang="ja-JP" altLang="en-US" sz="2800" dirty="0" smtClean="0"/>
              <a:t>  </a:t>
            </a:r>
            <a:r>
              <a:rPr lang="en-US" altLang="ja-JP" sz="2800" dirty="0" smtClean="0"/>
              <a:t>=  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( “</a:t>
            </a:r>
            <a:r>
              <a:rPr lang="en-US" altLang="ja-JP" sz="2800" dirty="0" err="1" smtClean="0"/>
              <a:t>Mikio</a:t>
            </a:r>
            <a:r>
              <a:rPr lang="en-US" altLang="ja-JP" sz="2800" dirty="0" smtClean="0"/>
              <a:t>”)</a:t>
            </a:r>
            <a:endParaRPr kumimoji="1" lang="en-US" altLang="ja-JP" sz="2800" dirty="0" smtClean="0"/>
          </a:p>
        </p:txBody>
      </p:sp>
      <p:sp>
        <p:nvSpPr>
          <p:cNvPr id="6" name="下矢印 5"/>
          <p:cNvSpPr/>
          <p:nvPr/>
        </p:nvSpPr>
        <p:spPr>
          <a:xfrm rot="5400000">
            <a:off x="3311860" y="4617132"/>
            <a:ext cx="1368152" cy="1152128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Picture 4" descr="https://encrypted-tbn0.gstatic.com/images?q=tbn:ANd9GcQfxm-5k0TdMt4IGKYumFmdBy-7gf6lcyepYqeiAmmTQIJwifeq4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61048"/>
            <a:ext cx="2408082" cy="22031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644008" y="6237312"/>
            <a:ext cx="4369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ピカチュウのクラス（型）　</a:t>
            </a:r>
            <a:r>
              <a:rPr kumimoji="1" lang="en-US" altLang="ja-JP" sz="2400" dirty="0" err="1" smtClean="0"/>
              <a:t>Pikacyu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6027003"/>
            <a:ext cx="4331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ピカチュウ</a:t>
            </a:r>
            <a:r>
              <a:rPr kumimoji="1" lang="ja-JP" altLang="en-US" sz="2400" dirty="0" smtClean="0"/>
              <a:t>のインスタンス</a:t>
            </a:r>
            <a:r>
              <a:rPr lang="ja-JP" altLang="en-US" sz="2400" dirty="0" smtClean="0"/>
              <a:t>（</a:t>
            </a:r>
            <a:r>
              <a:rPr kumimoji="1" lang="ja-JP" altLang="en-US" sz="2400" dirty="0" smtClean="0"/>
              <a:t>実体）</a:t>
            </a:r>
            <a:endParaRPr lang="en-US" altLang="ja-JP" sz="2400" dirty="0" smtClean="0"/>
          </a:p>
          <a:p>
            <a:r>
              <a:rPr kumimoji="1" lang="en-US" altLang="ja-JP" sz="2400" dirty="0" err="1" smtClean="0"/>
              <a:t>Mikio’s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Pikacyu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encrypted-tbn0.gstatic.com/images?q=tbn:ANd9GcQfxm-5k0TdMt4IGKYumFmdBy-7gf6lcyepYqeiAmmTQIJwifeq4w"/>
          <p:cNvPicPr>
            <a:picLocks noChangeAspect="1" noChangeArrowheads="1"/>
          </p:cNvPicPr>
          <p:nvPr/>
        </p:nvPicPr>
        <p:blipFill>
          <a:blip r:embed="rId2" cstate="print">
            <a:lum bright="-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2016224" cy="184463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1520" y="2636912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class 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():</a:t>
            </a:r>
          </a:p>
          <a:p>
            <a:r>
              <a:rPr lang="en-US" altLang="ja-JP" sz="2800" dirty="0" smtClean="0"/>
              <a:t>    def __init__(</a:t>
            </a:r>
            <a:r>
              <a:rPr lang="en-US" altLang="ja-JP" sz="2800" dirty="0" err="1" smtClean="0"/>
              <a:t>self,owner</a:t>
            </a:r>
            <a:r>
              <a:rPr lang="en-US" altLang="ja-JP" sz="2800" dirty="0" smtClean="0"/>
              <a:t>=""):</a:t>
            </a:r>
          </a:p>
          <a:p>
            <a:r>
              <a:rPr lang="en-US" altLang="ja-JP" sz="2800" dirty="0" smtClean="0"/>
              <a:t>        if owner=="":</a:t>
            </a:r>
          </a:p>
          <a:p>
            <a:r>
              <a:rPr lang="en-US" altLang="ja-JP" sz="2800" dirty="0" smtClean="0"/>
              <a:t>            self.name="Wild 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"</a:t>
            </a:r>
          </a:p>
          <a:p>
            <a:r>
              <a:rPr lang="en-US" altLang="ja-JP" sz="2800" dirty="0" smtClean="0"/>
              <a:t>        else:</a:t>
            </a:r>
          </a:p>
          <a:p>
            <a:r>
              <a:rPr lang="en-US" altLang="ja-JP" sz="2800" dirty="0" smtClean="0"/>
              <a:t>            self.name=Owner+"'s 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“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    def __</a:t>
            </a:r>
            <a:r>
              <a:rPr lang="en-US" altLang="ja-JP" sz="2800" dirty="0" err="1" smtClean="0"/>
              <a:t>str</a:t>
            </a:r>
            <a:r>
              <a:rPr lang="en-US" altLang="ja-JP" sz="2800" dirty="0" smtClean="0"/>
              <a:t>__(self):</a:t>
            </a:r>
          </a:p>
          <a:p>
            <a:r>
              <a:rPr lang="en-US" altLang="ja-JP" sz="2800" dirty="0" smtClean="0"/>
              <a:t>        return self.name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1840" y="332656"/>
            <a:ext cx="5246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ピカチュウのクラス（型）</a:t>
            </a:r>
            <a:endParaRPr kumimoji="1" lang="ja-JP" altLang="en-US" sz="40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364088" y="33569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516216" y="1916832"/>
            <a:ext cx="23968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コンストラクタ（初期化）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所有者</a:t>
            </a:r>
            <a:r>
              <a:rPr kumimoji="1" lang="en-US" altLang="ja-JP" dirty="0" smtClean="0"/>
              <a:t>(Owner)</a:t>
            </a:r>
            <a:r>
              <a:rPr kumimoji="1" lang="ja-JP" altLang="en-US" dirty="0" smtClean="0"/>
              <a:t>を引数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Owner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”” </a:t>
            </a:r>
            <a:r>
              <a:rPr kumimoji="1" lang="ja-JP" altLang="en-US" dirty="0" smtClean="0"/>
              <a:t>が既定値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Owner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””</a:t>
            </a:r>
            <a:r>
              <a:rPr kumimoji="1" lang="ja-JP" altLang="en-US" dirty="0" smtClean="0"/>
              <a:t>のときは</a:t>
            </a:r>
            <a:endParaRPr kumimoji="1" lang="en-US" altLang="ja-JP" dirty="0" smtClean="0"/>
          </a:p>
          <a:p>
            <a:r>
              <a:rPr lang="en-US" altLang="ja-JP" dirty="0" smtClean="0"/>
              <a:t>   </a:t>
            </a:r>
            <a:r>
              <a:rPr lang="ja-JP" altLang="en-US" dirty="0" smtClean="0"/>
              <a:t>野生のピカチュウ</a:t>
            </a:r>
            <a:endParaRPr lang="en-US" altLang="ja-JP" dirty="0" smtClean="0"/>
          </a:p>
          <a:p>
            <a:r>
              <a:rPr kumimoji="1" lang="ja-JP" altLang="en-US" dirty="0" smtClean="0"/>
              <a:t>そうでないときは</a:t>
            </a:r>
            <a:endParaRPr kumimoji="1" lang="en-US" altLang="ja-JP" dirty="0" smtClean="0"/>
          </a:p>
          <a:p>
            <a:r>
              <a:rPr lang="en-US" altLang="ja-JP" dirty="0" smtClean="0"/>
              <a:t>  </a:t>
            </a:r>
            <a:r>
              <a:rPr lang="ja-JP" altLang="en-US" dirty="0" smtClean="0"/>
              <a:t>名前をつける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5580112" y="59492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6691084" y="5380672"/>
            <a:ext cx="24529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文字列を返す</a:t>
            </a:r>
            <a:endParaRPr kumimoji="1" lang="en-US" altLang="ja-JP" dirty="0" smtClean="0"/>
          </a:p>
          <a:p>
            <a:r>
              <a:rPr lang="ja-JP" altLang="en-US" dirty="0" smtClean="0"/>
              <a:t>特別なメソッド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名前属性 </a:t>
            </a:r>
            <a:r>
              <a:rPr lang="en-US" altLang="ja-JP" dirty="0" smtClean="0"/>
              <a:t>.name </a:t>
            </a:r>
            <a:r>
              <a:rPr lang="ja-JP" altLang="en-US" dirty="0" smtClean="0"/>
              <a:t>を返す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encrypted-tbn0.gstatic.com/images?q=tbn:ANd9GcQfxm-5k0TdMt4IGKYumFmdBy-7gf6lcyepYqeiAmmTQIJwifeq4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36912"/>
            <a:ext cx="1584176" cy="14493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467544" y="148478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altLang="ja-JP" sz="2800" dirty="0" smtClean="0"/>
              <a:t>Pika1=Pikacyu()</a:t>
            </a:r>
          </a:p>
          <a:p>
            <a:r>
              <a:rPr lang="fi-FI" altLang="ja-JP" sz="2800" dirty="0" smtClean="0"/>
              <a:t>print Pika1</a:t>
            </a:r>
          </a:p>
          <a:p>
            <a:endParaRPr lang="fi-FI" altLang="ja-JP" sz="2800" dirty="0" smtClean="0"/>
          </a:p>
          <a:p>
            <a:r>
              <a:rPr lang="fi-FI" altLang="ja-JP" sz="2800" dirty="0" smtClean="0"/>
              <a:t>Pika2=Pikacyu("Satoshi")</a:t>
            </a:r>
          </a:p>
          <a:p>
            <a:r>
              <a:rPr lang="fi-FI" altLang="ja-JP" sz="2800" dirty="0" smtClean="0"/>
              <a:t>print Pika2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6839744" y="1772816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  Wild </a:t>
            </a:r>
            <a:r>
              <a:rPr lang="en-US" altLang="ja-JP" sz="2800" dirty="0" err="1" smtClean="0"/>
              <a:t>Pikacyu</a:t>
            </a:r>
            <a:endParaRPr lang="en-US" altLang="ja-JP" sz="28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6860939" y="3501008"/>
            <a:ext cx="2283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Satoshi's </a:t>
            </a:r>
            <a:r>
              <a:rPr lang="en-US" altLang="ja-JP" sz="2400" dirty="0" err="1" smtClean="0"/>
              <a:t>Pikacyu</a:t>
            </a:r>
            <a:endParaRPr lang="ja-JP" altLang="en-US" sz="2400" dirty="0"/>
          </a:p>
        </p:txBody>
      </p:sp>
      <p:sp>
        <p:nvSpPr>
          <p:cNvPr id="12" name="右矢印 11"/>
          <p:cNvSpPr/>
          <p:nvPr/>
        </p:nvSpPr>
        <p:spPr>
          <a:xfrm>
            <a:off x="3923928" y="1700808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139952" y="5157192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images.jpgp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24744"/>
            <a:ext cx="1732731" cy="1642720"/>
          </a:xfrm>
          <a:prstGeom prst="rect">
            <a:avLst/>
          </a:prstGeom>
          <a:noFill/>
        </p:spPr>
      </p:pic>
      <p:sp>
        <p:nvSpPr>
          <p:cNvPr id="14" name="テキスト ボックス 13"/>
          <p:cNvSpPr txBox="1"/>
          <p:nvPr/>
        </p:nvSpPr>
        <p:spPr>
          <a:xfrm>
            <a:off x="0" y="188640"/>
            <a:ext cx="779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ピカチュウの（インスタンス）実体の生成</a:t>
            </a:r>
            <a:endParaRPr lang="en-US" altLang="ja-JP" sz="36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323528" y="4365104"/>
            <a:ext cx="45365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1000</a:t>
            </a:r>
            <a:r>
              <a:rPr lang="ja-JP" altLang="en-US" sz="2800" dirty="0" smtClean="0"/>
              <a:t>匹の野生のピカチュウ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for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in range(1000):</a:t>
            </a:r>
          </a:p>
          <a:p>
            <a:r>
              <a:rPr lang="en-US" altLang="ja-JP" sz="2800" dirty="0" smtClean="0"/>
              <a:t>    </a:t>
            </a:r>
            <a:r>
              <a:rPr lang="en-US" altLang="ja-JP" sz="2800" dirty="0" err="1" smtClean="0"/>
              <a:t>Pika</a:t>
            </a:r>
            <a:r>
              <a:rPr lang="en-US" altLang="ja-JP" sz="2800" dirty="0" smtClean="0"/>
              <a:t>=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()</a:t>
            </a:r>
            <a:endParaRPr lang="ja-JP" altLang="en-US" sz="2800" dirty="0"/>
          </a:p>
        </p:txBody>
      </p:sp>
      <p:sp>
        <p:nvSpPr>
          <p:cNvPr id="16" name="右矢印 15"/>
          <p:cNvSpPr/>
          <p:nvPr/>
        </p:nvSpPr>
        <p:spPr>
          <a:xfrm>
            <a:off x="4652392" y="3149352"/>
            <a:ext cx="93610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626" name="Picture 2" descr="横浜に野生のピカチュウ1000匹が出現した！　Twitterに目撃情報続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221088"/>
            <a:ext cx="3828680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1124744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 class 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():</a:t>
            </a:r>
          </a:p>
          <a:p>
            <a:r>
              <a:rPr lang="en-US" altLang="ja-JP" sz="2800" dirty="0" smtClean="0"/>
              <a:t>    id= 0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    def __init__(</a:t>
            </a:r>
            <a:r>
              <a:rPr lang="en-US" altLang="ja-JP" sz="2800" dirty="0" err="1" smtClean="0"/>
              <a:t>self,owner</a:t>
            </a:r>
            <a:r>
              <a:rPr lang="en-US" altLang="ja-JP" sz="2800" dirty="0" smtClean="0"/>
              <a:t>=""):</a:t>
            </a:r>
          </a:p>
          <a:p>
            <a:r>
              <a:rPr lang="en-US" altLang="ja-JP" sz="2800" dirty="0" smtClean="0"/>
              <a:t>       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Pikacyu.id +=1</a:t>
            </a:r>
          </a:p>
          <a:p>
            <a:r>
              <a:rPr lang="en-US" altLang="ja-JP" sz="2800" dirty="0" smtClean="0"/>
              <a:t>       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</a:t>
            </a:r>
            <a:r>
              <a:rPr lang="en-US" altLang="ja-JP" sz="2800" dirty="0" err="1" smtClean="0"/>
              <a:t>self.number</a:t>
            </a:r>
            <a:r>
              <a:rPr lang="en-US" altLang="ja-JP" sz="2800" dirty="0" smtClean="0"/>
              <a:t> = Pikacyu.id</a:t>
            </a:r>
          </a:p>
          <a:p>
            <a:r>
              <a:rPr lang="en-US" altLang="ja-JP" sz="2800" dirty="0" smtClean="0"/>
              <a:t>        ….</a:t>
            </a:r>
          </a:p>
          <a:p>
            <a:r>
              <a:rPr lang="en-US" altLang="ja-JP" sz="2800" dirty="0" smtClean="0"/>
              <a:t>        </a:t>
            </a:r>
          </a:p>
          <a:p>
            <a:r>
              <a:rPr lang="en-US" altLang="ja-JP" sz="2800" dirty="0" smtClean="0"/>
              <a:t>    def __</a:t>
            </a:r>
            <a:r>
              <a:rPr lang="en-US" altLang="ja-JP" sz="2800" dirty="0" err="1" smtClean="0"/>
              <a:t>str</a:t>
            </a:r>
            <a:r>
              <a:rPr lang="en-US" altLang="ja-JP" sz="2800" dirty="0" smtClean="0"/>
              <a:t>__(self):</a:t>
            </a:r>
          </a:p>
          <a:p>
            <a:r>
              <a:rPr lang="en-US" altLang="ja-JP" sz="2800" dirty="0" smtClean="0"/>
              <a:t>        return self.name + " No." + </a:t>
            </a:r>
            <a:r>
              <a:rPr lang="en-US" altLang="ja-JP" sz="2800" dirty="0" err="1" smtClean="0"/>
              <a:t>str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self.number</a:t>
            </a:r>
            <a:r>
              <a:rPr lang="en-US" altLang="ja-JP" sz="2800" dirty="0" smtClean="0"/>
              <a:t>)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260648"/>
            <a:ext cx="6548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クラス変数と</a:t>
            </a:r>
            <a:r>
              <a:rPr lang="ja-JP" altLang="en-US" sz="4000" dirty="0" smtClean="0"/>
              <a:t>インスタンス変数</a:t>
            </a:r>
            <a:endParaRPr kumimoji="1" lang="ja-JP" altLang="en-US" sz="40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004048" y="443711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084168" y="4149080"/>
            <a:ext cx="27286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s</a:t>
            </a:r>
            <a:r>
              <a:rPr kumimoji="1" lang="en-US" altLang="ja-JP" sz="2000" dirty="0" err="1" smtClean="0"/>
              <a:t>elf.number</a:t>
            </a:r>
            <a:r>
              <a:rPr kumimoji="1" lang="ja-JP" altLang="en-US" sz="2000" dirty="0" smtClean="0"/>
              <a:t>は　自分の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番号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これはインスタンス変数</a:t>
            </a:r>
            <a:endParaRPr lang="en-US" altLang="ja-JP" sz="20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84168" y="1268760"/>
            <a:ext cx="2823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id</a:t>
            </a:r>
            <a:r>
              <a:rPr kumimoji="1" lang="ja-JP" altLang="en-US" sz="2000" dirty="0" smtClean="0"/>
              <a:t>は　ピカチュウクラスの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通し番号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これはクラス変数</a:t>
            </a:r>
            <a:endParaRPr kumimoji="1" lang="en-US" altLang="ja-JP" sz="2000" dirty="0" smtClean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4932040" y="177281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4860032" y="350100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000191" y="3068960"/>
            <a:ext cx="3143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インスタンスが生成される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度にクラス変数</a:t>
            </a:r>
            <a:r>
              <a:rPr lang="en-US" altLang="ja-JP" sz="2000" dirty="0" smtClean="0"/>
              <a:t>id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増やす</a:t>
            </a:r>
            <a:endParaRPr kumimoji="1" lang="en-US" altLang="ja-JP" sz="2000" dirty="0" smtClean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5508104" y="652534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660232" y="6309320"/>
            <a:ext cx="2130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名前と</a:t>
            </a:r>
            <a:r>
              <a:rPr lang="ja-JP" altLang="en-US" sz="2000" dirty="0" smtClean="0"/>
              <a:t>番号を返す</a:t>
            </a:r>
            <a:endParaRPr kumimoji="1"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79512" y="126876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altLang="ja-JP" sz="2800" dirty="0" smtClean="0"/>
              <a:t>PikaList=[]</a:t>
            </a:r>
          </a:p>
          <a:p>
            <a:r>
              <a:rPr lang="fi-FI" altLang="ja-JP" sz="2800" dirty="0" smtClean="0"/>
              <a:t>for i in </a:t>
            </a:r>
            <a:r>
              <a:rPr lang="fi-FI" altLang="ja-JP" sz="2800" dirty="0" smtClean="0"/>
              <a:t>range(1000):</a:t>
            </a:r>
            <a:endParaRPr lang="fi-FI" altLang="ja-JP" sz="2800" dirty="0" smtClean="0"/>
          </a:p>
          <a:p>
            <a:r>
              <a:rPr lang="fi-FI" altLang="ja-JP" sz="2800" dirty="0" smtClean="0"/>
              <a:t>    Pika=Pikacyu()</a:t>
            </a:r>
          </a:p>
          <a:p>
            <a:r>
              <a:rPr lang="fi-FI" altLang="ja-JP" sz="2800" dirty="0" smtClean="0"/>
              <a:t>    print Pika</a:t>
            </a:r>
          </a:p>
          <a:p>
            <a:r>
              <a:rPr lang="fi-FI" altLang="ja-JP" sz="2800" dirty="0" smtClean="0"/>
              <a:t>    PikaList.append(Pika) </a:t>
            </a:r>
          </a:p>
          <a:p>
            <a:endParaRPr lang="fi-FI" altLang="ja-JP" sz="28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-36512" y="188640"/>
            <a:ext cx="9326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1000</a:t>
            </a:r>
            <a:r>
              <a:rPr kumimoji="1" lang="ja-JP" altLang="en-US" sz="3600" dirty="0" smtClean="0"/>
              <a:t>匹</a:t>
            </a:r>
            <a:r>
              <a:rPr kumimoji="1" lang="ja-JP" altLang="en-US" sz="3600" dirty="0" smtClean="0"/>
              <a:t>のピカチュウインスタンスのリストの生成</a:t>
            </a:r>
            <a:endParaRPr lang="en-US" altLang="ja-JP" sz="3600" dirty="0" smtClean="0"/>
          </a:p>
        </p:txBody>
      </p:sp>
      <p:pic>
        <p:nvPicPr>
          <p:cNvPr id="24578" name="Picture 2" descr="横浜に野生のピカチュウ1000匹が出現した！　Twitterに目撃情報続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124744"/>
            <a:ext cx="4512501" cy="3384376"/>
          </a:xfrm>
          <a:prstGeom prst="rect">
            <a:avLst/>
          </a:prstGeom>
          <a:noFill/>
        </p:spPr>
      </p:pic>
      <p:sp>
        <p:nvSpPr>
          <p:cNvPr id="18" name="正方形/長方形 17"/>
          <p:cNvSpPr/>
          <p:nvPr/>
        </p:nvSpPr>
        <p:spPr>
          <a:xfrm>
            <a:off x="323528" y="414908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No.1</a:t>
            </a:r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No.2</a:t>
            </a:r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No.3</a:t>
            </a:r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No.4</a:t>
            </a:r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No.5</a:t>
            </a:r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No.6</a:t>
            </a:r>
          </a:p>
          <a:p>
            <a:r>
              <a:rPr lang="ja-JP" altLang="en-US" dirty="0" err="1" smtClean="0"/>
              <a:t>．．．</a:t>
            </a:r>
            <a:endParaRPr lang="en-US" altLang="ja-JP" dirty="0" smtClean="0"/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</a:t>
            </a:r>
            <a:r>
              <a:rPr lang="en-US" altLang="ja-JP" dirty="0" smtClean="0"/>
              <a:t>No.999</a:t>
            </a:r>
            <a:endParaRPr lang="en-US" altLang="ja-JP" dirty="0" smtClean="0"/>
          </a:p>
          <a:p>
            <a:r>
              <a:rPr lang="en-US" altLang="ja-JP" dirty="0" smtClean="0"/>
              <a:t>Wild </a:t>
            </a:r>
            <a:r>
              <a:rPr lang="en-US" altLang="ja-JP" dirty="0" err="1" smtClean="0"/>
              <a:t>Pikacyu</a:t>
            </a:r>
            <a:r>
              <a:rPr lang="en-US" altLang="ja-JP" dirty="0" smtClean="0"/>
              <a:t> </a:t>
            </a:r>
            <a:r>
              <a:rPr lang="en-US" altLang="ja-JP" dirty="0" smtClean="0"/>
              <a:t>No.1000</a:t>
            </a:r>
            <a:endParaRPr lang="ja-JP" altLang="en-US" dirty="0"/>
          </a:p>
        </p:txBody>
      </p:sp>
      <p:sp>
        <p:nvSpPr>
          <p:cNvPr id="19" name="下矢印 18"/>
          <p:cNvSpPr/>
          <p:nvPr/>
        </p:nvSpPr>
        <p:spPr>
          <a:xfrm>
            <a:off x="2267744" y="3645024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継承</a:t>
            </a:r>
            <a:endParaRPr kumimoji="1" lang="ja-JP" altLang="en-US" dirty="0"/>
          </a:p>
        </p:txBody>
      </p:sp>
      <p:pic>
        <p:nvPicPr>
          <p:cNvPr id="25602" name="Picture 2" descr="http://www.hatatoy.jp/card/pokemon/promo_01_img/promo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429000"/>
            <a:ext cx="2088232" cy="2911593"/>
          </a:xfrm>
          <a:prstGeom prst="rect">
            <a:avLst/>
          </a:prstGeom>
          <a:noFill/>
        </p:spPr>
      </p:pic>
      <p:sp>
        <p:nvSpPr>
          <p:cNvPr id="4" name="正方形/長方形 3"/>
          <p:cNvSpPr/>
          <p:nvPr/>
        </p:nvSpPr>
        <p:spPr>
          <a:xfrm>
            <a:off x="251520" y="1268760"/>
            <a:ext cx="6840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class </a:t>
            </a:r>
            <a:r>
              <a:rPr lang="en-US" altLang="ja-JP" sz="2800" dirty="0" err="1" smtClean="0"/>
              <a:t>FlyingPikacyu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Pikacyu</a:t>
            </a:r>
            <a:r>
              <a:rPr lang="en-US" altLang="ja-JP" sz="2800" dirty="0" smtClean="0"/>
              <a:t>):</a:t>
            </a:r>
          </a:p>
          <a:p>
            <a:r>
              <a:rPr lang="en-US" altLang="ja-JP" sz="2800" dirty="0" smtClean="0"/>
              <a:t>    def __init__(</a:t>
            </a:r>
            <a:r>
              <a:rPr lang="en-US" altLang="ja-JP" sz="2800" dirty="0" err="1" smtClean="0"/>
              <a:t>self,owner</a:t>
            </a:r>
            <a:r>
              <a:rPr lang="en-US" altLang="ja-JP" sz="2800" dirty="0" smtClean="0"/>
              <a:t>=“”):</a:t>
            </a:r>
            <a:endParaRPr lang="en-US" altLang="ja-JP" sz="2800" dirty="0" smtClean="0"/>
          </a:p>
          <a:p>
            <a:r>
              <a:rPr lang="en-US" altLang="ja-JP" sz="2800" dirty="0" smtClean="0"/>
              <a:t>        self = </a:t>
            </a:r>
            <a:r>
              <a:rPr lang="en-US" altLang="ja-JP" sz="2800" dirty="0" err="1" smtClean="0"/>
              <a:t>Pikacyu.__init</a:t>
            </a:r>
            <a:r>
              <a:rPr lang="en-US" altLang="ja-JP" sz="2800" dirty="0" smtClean="0"/>
              <a:t>__(</a:t>
            </a:r>
            <a:r>
              <a:rPr lang="en-US" altLang="ja-JP" sz="2800" dirty="0" err="1" smtClean="0"/>
              <a:t>self,owner</a:t>
            </a:r>
            <a:r>
              <a:rPr lang="en-US" altLang="ja-JP" sz="2800" dirty="0" smtClean="0"/>
              <a:t>)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    </a:t>
            </a:r>
            <a:r>
              <a:rPr lang="en-US" altLang="ja-JP" sz="2800" dirty="0" smtClean="0"/>
              <a:t>def </a:t>
            </a:r>
            <a:r>
              <a:rPr lang="ja-JP" altLang="en-US" sz="2800" dirty="0" err="1" smtClean="0"/>
              <a:t>ｆ</a:t>
            </a:r>
            <a:r>
              <a:rPr lang="en-US" altLang="ja-JP" sz="2800" dirty="0" err="1" smtClean="0"/>
              <a:t>ly</a:t>
            </a:r>
            <a:r>
              <a:rPr lang="en-US" altLang="ja-JP" sz="2800" dirty="0" smtClean="0"/>
              <a:t>(self</a:t>
            </a:r>
            <a:r>
              <a:rPr lang="en-US" altLang="ja-JP" sz="2800" dirty="0" smtClean="0"/>
              <a:t>):</a:t>
            </a:r>
          </a:p>
          <a:p>
            <a:r>
              <a:rPr lang="en-US" altLang="ja-JP" sz="2800" dirty="0" smtClean="0"/>
              <a:t>        print "I can fly!"</a:t>
            </a:r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err="1" smtClean="0"/>
              <a:t>NewPika</a:t>
            </a:r>
            <a:r>
              <a:rPr lang="en-US" altLang="ja-JP" sz="2800" dirty="0" smtClean="0"/>
              <a:t>=</a:t>
            </a:r>
            <a:r>
              <a:rPr lang="en-US" altLang="ja-JP" sz="2800" dirty="0" err="1" smtClean="0"/>
              <a:t>FlyingPikacyu</a:t>
            </a:r>
            <a:r>
              <a:rPr lang="en-US" altLang="ja-JP" sz="2800" dirty="0" smtClean="0"/>
              <a:t>("</a:t>
            </a:r>
            <a:r>
              <a:rPr lang="en-US" altLang="ja-JP" sz="2800" dirty="0" err="1" smtClean="0"/>
              <a:t>Mikio</a:t>
            </a:r>
            <a:r>
              <a:rPr lang="en-US" altLang="ja-JP" sz="2800" dirty="0" smtClean="0"/>
              <a:t>“)</a:t>
            </a:r>
            <a:endParaRPr lang="en-US" altLang="ja-JP" sz="2800" dirty="0" smtClean="0"/>
          </a:p>
          <a:p>
            <a:r>
              <a:rPr lang="en-US" altLang="ja-JP" sz="2800" dirty="0" smtClean="0"/>
              <a:t>print NewPika.fly</a:t>
            </a:r>
            <a:r>
              <a:rPr lang="en-US" altLang="ja-JP" sz="2800" dirty="0" smtClean="0"/>
              <a:t>()</a:t>
            </a:r>
            <a:endParaRPr lang="en-US" altLang="ja-JP" sz="2800" dirty="0" smtClean="0"/>
          </a:p>
          <a:p>
            <a:r>
              <a:rPr lang="en-US" altLang="ja-JP" sz="2800" dirty="0" smtClean="0"/>
              <a:t>&gt;&gt;&gt; "I can fly</a:t>
            </a:r>
            <a:r>
              <a:rPr lang="en-US" altLang="ja-JP" sz="2800" dirty="0" smtClean="0"/>
              <a:t>!“</a:t>
            </a:r>
            <a:endParaRPr lang="ja-JP" altLang="en-US" sz="2800" dirty="0"/>
          </a:p>
        </p:txBody>
      </p:sp>
      <p:pic>
        <p:nvPicPr>
          <p:cNvPr id="5" name="Picture 4" descr="https://encrypted-tbn0.gstatic.com/images?q=tbn:ANd9GcQfxm-5k0TdMt4IGKYumFmdBy-7gf6lcyepYqeiAmmTQIJwifeq4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0688"/>
            <a:ext cx="1584176" cy="14493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コネクタ 6"/>
          <p:cNvCxnSpPr/>
          <p:nvPr/>
        </p:nvCxnSpPr>
        <p:spPr>
          <a:xfrm>
            <a:off x="7812360" y="2204864"/>
            <a:ext cx="0" cy="11521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44008" y="2564904"/>
            <a:ext cx="297228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空飛ぶピカチュウクラスは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ピカチュウクラスを継承</a:t>
            </a:r>
            <a:endParaRPr kumimoji="1" lang="en-US" altLang="ja-JP" sz="2000" dirty="0" smtClean="0"/>
          </a:p>
          <a:p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779912" y="28529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131840" y="40050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139952" y="3645024"/>
            <a:ext cx="2125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新しい「空を飛ぶ」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メソッド</a:t>
            </a:r>
            <a:r>
              <a:rPr lang="ja-JP" altLang="en-US" sz="2000" dirty="0" smtClean="0"/>
              <a:t>の追加</a:t>
            </a:r>
            <a:endParaRPr kumimoji="1" lang="en-US" altLang="ja-JP" sz="20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026113" y="188640"/>
            <a:ext cx="211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親（スーパ－）クラス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20272" y="6381328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子（サブ）クラス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764704"/>
            <a:ext cx="8892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4000" dirty="0" smtClean="0"/>
          </a:p>
          <a:p>
            <a:r>
              <a:rPr kumimoji="1" lang="ja-JP" altLang="en-US" sz="4000" dirty="0" smtClean="0"/>
              <a:t>オブジェクトにくっついているものは</a:t>
            </a:r>
            <a:endParaRPr kumimoji="1" lang="en-US" altLang="ja-JP" sz="4000" dirty="0" smtClean="0"/>
          </a:p>
          <a:p>
            <a:endParaRPr kumimoji="1" lang="en-US" altLang="ja-JP" sz="4000" dirty="0" smtClean="0"/>
          </a:p>
          <a:p>
            <a:r>
              <a:rPr lang="en-US" altLang="ja-JP" sz="4000" dirty="0" smtClean="0"/>
              <a:t>      ｢</a:t>
            </a:r>
            <a:r>
              <a:rPr lang="ja-JP" altLang="en-US" sz="4000" dirty="0" smtClean="0"/>
              <a:t>オブジェクト</a:t>
            </a:r>
            <a:r>
              <a:rPr lang="en-US" altLang="ja-JP" sz="4000" dirty="0" smtClean="0"/>
              <a:t>.</a:t>
            </a:r>
            <a:r>
              <a:rPr lang="ja-JP" altLang="en-US" sz="4000" dirty="0" smtClean="0"/>
              <a:t> なんとか」と記述する！</a:t>
            </a:r>
            <a:endParaRPr lang="en-US" altLang="ja-JP" sz="4000" dirty="0" smtClean="0"/>
          </a:p>
          <a:p>
            <a:endParaRPr kumimoji="1" lang="en-US" altLang="ja-JP" sz="4000" dirty="0"/>
          </a:p>
          <a:p>
            <a:r>
              <a:rPr lang="ja-JP" altLang="en-US" sz="4000" dirty="0" smtClean="0"/>
              <a:t>つまり「</a:t>
            </a:r>
            <a:r>
              <a:rPr lang="en-US" altLang="ja-JP" sz="4000" dirty="0" smtClean="0"/>
              <a:t>.</a:t>
            </a:r>
            <a:r>
              <a:rPr lang="ja-JP" altLang="en-US" sz="4000" dirty="0" smtClean="0"/>
              <a:t>」（ドット）</a:t>
            </a:r>
            <a:r>
              <a:rPr lang="ja-JP" altLang="en-US" sz="4000" dirty="0" err="1" smtClean="0"/>
              <a:t>こそ</a:t>
            </a:r>
            <a:r>
              <a:rPr lang="ja-JP" altLang="en-US" sz="4000" dirty="0" smtClean="0"/>
              <a:t>が</a:t>
            </a:r>
            <a:endParaRPr lang="en-US" altLang="ja-JP" sz="4000" dirty="0" smtClean="0"/>
          </a:p>
          <a:p>
            <a:r>
              <a:rPr lang="ja-JP" altLang="en-US" sz="4000" dirty="0" smtClean="0"/>
              <a:t>                       オブジェクト指向である！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78410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554772"/>
            <a:ext cx="88426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例として</a:t>
            </a:r>
            <a:endParaRPr kumimoji="1" lang="en-US" altLang="ja-JP" sz="3600" dirty="0" smtClean="0"/>
          </a:p>
          <a:p>
            <a:endParaRPr kumimoji="1" lang="en-US" altLang="ja-JP" sz="3600" dirty="0" smtClean="0"/>
          </a:p>
          <a:p>
            <a:r>
              <a:rPr kumimoji="1" lang="ja-JP" altLang="en-US" sz="3600" dirty="0" smtClean="0"/>
              <a:t>    ピカチュウ</a:t>
            </a:r>
            <a:r>
              <a:rPr lang="en-US" altLang="ja-JP" sz="3600" dirty="0" smtClean="0"/>
              <a:t>(Pikachu) </a:t>
            </a:r>
            <a:r>
              <a:rPr lang="ja-JP" altLang="en-US" sz="3600" dirty="0" smtClean="0"/>
              <a:t>オブジェクトを考える！</a:t>
            </a:r>
            <a:endParaRPr kumimoji="1" lang="ja-JP" altLang="en-US" sz="3600" dirty="0"/>
          </a:p>
        </p:txBody>
      </p:sp>
      <p:sp>
        <p:nvSpPr>
          <p:cNvPr id="4" name="AutoShape 2" descr="data:image/jpeg;base64,/9j/4AAQSkZJRgABAQAAAQABAAD/2wCEAAkGBhAQDw8QEBQUEBIVDxQSGBQRDxAVFRAWFBAVFxUQFhIXHCYeGBklGRQUHy8gJCcqLSwtFR49NTAqNSgsLikBCQoKDgwOGg8PGiwkHyQvNCoyLzQsLC0sLCksNSwqKywsNSwsLSwsMCwsLCwsLC8pLC8sLCktLCo0LCwsLywsKf/AABEIANQA7gMBIgACEQEDEQH/xAAcAAEAAgMBAQEAAAAAAAAAAAAAAQYDBAUHAgj/xABFEAACAgEBBQUDCAcGBQUAAAABAgADEQQFEiExQQYTUWFxIoGhByMyQlJikZIUM3KCg6KxU2Nzk7LRQ3TB4fEVRLPCw//EABsBAQACAwEBAAAAAAAAAAAAAAAEBQIDBgEH/8QAMxEAAgICAAMECQQBBQAAAAAAAAECAwQRITFBBRIiURMyYXGRobHB8CPR4fEUM0JicoH/2gAMAwEAAhEDEQA/APb4iIAiIgCIiAIiIAiaO2tuafR0m/UuKqwQuTniWOAoA4k+ngfCb0AREQBERAEREAREQBERAEREAREQBERAEREAREQBERAEREAREQBBOBk8IlC+WbtMdHs1qkOLdSTSMcwmM2t+XC/xBAPI/lR7cNtPVsK2P6LUWSoDk/RtQfNunguPEz9D9mdWbdDo7TzfS0ufVqlJ+Jn5c2D2X1Wubd09ZYA4Ln2a08mc8M+QyfKfp3sdQa9m6BDxK6OhTjlwqXlMFOLk4p8UZNPWzsRETMxEREAREQBERAEREAREQBERAEREAREQBERAEREAREQBERAE8p7Ydmm2ttUtcSuj0qCkBSQb7D7doU9FBKqW8a8Djkj1O+4IrO3BVUsfIAZPwEqGiB7tS30mG+37bku/8zGVHa2XLHqShzl9OpJxq1OXHofKU16endrVa666yQqgAKFBPAe6WrZVBr09CHmtNan1VAP+kq+sr31Ff9o6Ve6xwrH3KWPulykXsKL7s5vq0vh/Zsy3xSERE6EhCIiAIiYtTq0qXesZUXxZgB6cevlAMsTjXdpB/wAKt7PvP80n8w3/AMFmnZtbVN9auseCVliP33OP5ZAt7RxquDn8OP0N0aLJckWWJ572v2zqtPoNVemptFiV5U4owGLAD2RWAeJ6zyhPlf2yP/dZ9dPpj/8AnNuLlwyYuUN6T0YzqlB6Z+mYnivyc9s9ubT1i196porIe5zpqRurn9WCAPbbBA8OJ6T2qSjWIicDam2mctVpzgAlXuGDukHBrrzwL9C3JfM5A03XQog5zekZRi5vSNrae3AjGqoB7ccc/QpyOBcjrjiEHE8OQ4yez+texLFsbfeu0qWwq7ysodTujgOD7v7hnFqpVBuqMDiepJJOSSTxJJ4knies29iWbuqZellGffS/9SLv5ZSYnak8jKUXwi00l89v4EuzHUK99SxxEToSEIiIAiIgCIiAIiIBze0jY0lwH1wtX+a61n4POMZ1e0x+YUeOoo+Fyt/9ZX7dYSSlK77A4JJxXWfBm45P3QCfHHOcr25uVsI+zfxf8FhiaUWzd2aneautelSm5vIsDXWD6g2n9yWknHPhKPotA6d4WusJsYM3dnuhwUKACvt4GDw3+bHxmQ7OpPE1qx8XUOfzNkz3G7TpxaVXFNvr0W/z2HtmPKyTlsuQuU8iD6ET6lMOzqf7Kv8Ayq/9pKaJF+hmo/3TvX8EIB98kR7dhvxQfx3+xreHLoy5TDq9ZXUu/YwUcuPU9FAHEnyHGVtNp6ushVdbVOcm5RvV8OBBr3d/0I8faHXHuEtvuTY+Mb7cwPsqBwUeQx555zdb21RGG4cX5cte/wDgwjizb0+BvanbltnCodyv23ANh9K+S/vZPiomgtI3t85d/tuSzegJ5DyGB5TJE5zJzrsj13w8ly/PeT66YQ5IRExXalVIB4s30UUFnf8AZReJ9wkSMXJ6its2NpcWUX5YdrivSVaYH2rrAxH3KuPxcp+BlG7EdgNVtS3FY7uhWxZey+yniqj67+Q5dSJ6tV8lb6/WNrdqHdr4LXpK24rWpO6LbV6nJYqh5t9LpPR9Ho66a0qqRa61G6qIoVVHgAOU7vs/G/x6FB8+b97/ADRUXWd+baNLs72d0+g06abTLuovEk8WsY87Hbqxx/QDAAE6cStbV2odQWqqJFIJV3U4NpHA1IRyXozDnxA6kb8jIhjwc5vh9TCEHN6R9bT2ubyaqSVqBIe1Tg2EcDXWw5DoXHovHJXVRAoCqAAAAAAAAByAA5CSqgAADAAwABgADkAPCTOHy8yeVPvS5dF5FtVUq1pCQlm5dp38L1U+loNX+p1PukzX2hnurCOYQuP2k9pfiomvGs9HdGfk0ZWLvRaLnEhHDAEciMj0PKTPoZSCIiAIiTAIiJMAiJMiAV7tRd3hXTKSDlLXZTgoqv7CqejMVYZ6BW5HdmlVUqqFUBVAwABgAeAEr23O1NNWq06XW9wuq1VrvdnHdUVAqmD9UvuVLnpvMeB4zqbF2jXfW1tJZqTdYKmcsS9auVDZbiRvBsE8cYzOQ7UjZb+u/V33V58N8fjsssdxj4evM6EREoyYadVy36w6EWmhxphflBWbHDWMgCd4rLw3ST7J+kvLjKZsXtldTtW7ZmqtXUqL2qrvCorbwGVVggCnP0Tw4MOvTb+UPsTZrhVfpiF1FSlcFt3vEJyAH+qwJOM8DvHiJWuxHybatNXVqNUopSpxYF30ZrGXiowhIC5wSSennw6Kn/CeE1LXe0/+2+muv2IUvSq3hy+R6zMGo1YTmD6gDHpzmeQygjB4ic+tb4k456bbrZzWivY4GdytGdgBjiQgOBxHPxE3qaNXZjc05QfavtRB+Vd5/wAVmCqkUXU3qSAtgVgTw3LSEb3AlX/hy6zouz8DGyK++98HrWyFkXyhLSOBT2csb9dbuj7NC7vuNr5J9VCmdXQ7LpoB7pApPNuJZ/NnOWb3kzbidBTj1U/6cUiBKcpesyIkzibc2mcmiokMRl3B41KeSg/2jdPAcfs5yuthTBzm+CPIxcnpGDbO0zazUVEhASttinBY9aEI5feYcuQ45K6iIAAAAAAAAAAAByAHQSK6wqhVGABgAdB4T6nDZmZPKn3pcui8i3qqVa0hE+HuUcyB6kTA+0qx1J9B/vIii3yRu0bUFc8DyPD3Gc9trDop95AkafWX3PuUoHYYzj6KZ5F3PBf6noDN1eNZY+7FcTyXhW2W3YDltJpief6PXn1FYB+OZvzU2RompoqqYhmVMEgYBPM4Hhxm5PoUd6WyiZERE9PBJkSYBEmRJgCae1td3NFlg4sBhR9p2OEX3sQJuTzz5S9cWtp031Fr74g8mZ2ZE4eQSz881XWejg5EjGoeRaq11OB2s+Tk623SsLu7WqkUvlCWZVYnfXpvHJ5+XpOrtzVaDRaRNPqFVqd1UWjdV2cKRg7h54IBLHr5mZ+yeoZqGViT3dpQEnJ3dxGAz5b+PQCU/wCUzs2EKaupQqnFdgVQADx3LMDxyVPnu+M4+tyttjRbN6jy9/MtfQqE3F+5lpo7fbOYZ78J5PXapHu3f6TLs3tVTq7jTpW3gih3dkYArvY3EBwSfEngOmenj+i0Bs9onC5xw5t4+glz+T6hatbhQRvaexTlmOcNWw5n7sl39mVVVynFvaX50Nsqmo7R6TK72h286P3NJ3SFBd8Ald7kig8M44kkHgR45FilL7S6cpqmY8rQrKfErWqMnqNwH0byMqcSMZWeI2Y0IztSnyMFO2dSh3hazeVntq3kQeI/dIlx2brhfUloG7kHIJzuspKsueuCCMygswAJPADmTyEunZvStXpkDAqzM1hB4Fd9iVBHQ7u7keOZJzIQUE0uOyVnVVw04rTN/VU79difaRl/MpGfjLRs7Vd7TVb9upH/ADKD/wBZXJ1ezFvzBr61Wunopbfr/kdPwk/sKzUpw89P4f2c/mR4JnXiInUFeaO2toGjT2WgZKgAZ5AswUM33RvZPkDKcu0QowAWJJJZyMux4lzjqT/24CXnV6Zba3rcZV0KEeIYYPwM827tlLI/00Y1t5spwW9DwYeTCUfa9bkot8vuWGF3W2nzNx9p2Hlgeg/3mB72PNifeZjiUSjFckWehIZgOfUgDgSSTyUAcSfIcZtbN2ZbqT80Bu5wbWz3a+IGOLnyX3kS4bI7O1af2h85bjBsfG95hRyRfIc+uecs8bAnbxlwRFuyo18FxZwdldlLLcNfmlOe4D84/wC0w/VjyGW81Mtmk0ddSBK1CKOQUYHmfM+fWZol/TRClagiqstlY9yZMRE3msiIiAJMRAIkxEASgfKRsxu9o1ChmDJ3B3VZiGVmdOCgniGsHuHjL/MGt0a3VtW/0WHQ4IIOQwPQggEHoQJqur9JBxN+NfKixWR6FG7OaBqaMON13c2EcPZyAFU+e6q588ze1ujS6t6rBvI6lWHiD/Q9c+U+8Ojmm39YozkDAtXOBao/AEfVPDkVJ+5wN6sha+/wkn+fwW3f9J4vM880/ZtNOTVZ7bJwGeAZPquAOeQDnzDDpOnsPQ1pq6mRd07tg4Zxjc8PXEsW1NmC5Rx3XXO62M4zzUjqpwMjyBHECaex9lWJabLQowhRQrlsliCz5wMDCgDrxPKXD7QhbjSUn4ta95JdqdfdfM7UxanTJYpSxVdT0YAjyOD185liUCeuKI5z9PsDTVsHWsbwOQWLvunxXfJwfSdCJiv1KoAWPPgAASzHwVRxP/aZOUpvi9hvqzLMmzdR3WpUn6FoFR8nXJqb35dfVkmj+n/3dx/hgf1MyEd4hBDJnxwGUg5DDBOCCAQfECSMW6WNbGzy+nU1WRVkXEuMmc7Ym0u+rw+Bah3LAPHHBwPssPaHrjmDOjO+jJTipR5Mp2tPTEpnbDQd3elw+jaNxvKxFJU/vICP4S+Muc0ds7NGoosqzukjKt9h1IZH9zAH3TVkVK6tw/NmdVno5qR5/NjZenSzU6euwbyM7AqScNil2AOOYynLkes1a2JHEbrAkMv2GUkMnuYEe6Z9HZu36dvDU1fzWBD8HM5jH8N0VJdS6t41vXkejogAAAAAGAAMAAcgB4T6kSZ1xQkRJkQCYiIBERJgESZEmARJkTk9ptTu0FAX7yzggrYqSy+3xcEYX2fa48sgZJmM5KEXJ8kepbeje1u0KqV3rWCAnABySx+yqjix8gCZyLu0Vrfqawg+3fnPqKVOfzMp8pyau7WwqoJs3QWbDsVBzgNY3QlTgZ445TanLZPbVkuFS7vtfF/t9SwrxY/7nswa2iy7dNtrllO8pUIgrbBGQoHEYOMMWB6z502pYncsG7YPDO7YPtoT8VPFfMYJ2YlNZfO17se2SowUfVESGzjhznObabqSGUZHmRNcYOXI2JbOlE5h2s3RR+Jm9pbCyBm5njw9eE9lXKK2xrRGp1IrAJDNlgoCjJyc9M+RmnRsxLALbU+cYljnIO6SCtLgfSUBU9k5GVzNrX0s1bBfpDDr5sjB1HvKge+ZKLldFdfosoYehGR74TcY7Rg1t8TW/wDS1XBrLIQcqd5mCDrWEY4CYJ4dOGOQxn0u/u/OfSDMMgAbwDsFbA5ZUKffM0TxybXE9SS5HN2ptZ9HZp9QgyO8NVijnZWUdt31BXK+eejGXfRa2u6tLamD1uoZWHIgymbY2WNTV3ZYp7QYMACRjgeB8VLD3zd0GrGkbI4ac431H/CwMC9fLAAYeAz0O90HZWfCtKmb/j+yHk078S5ltnH212jr0/sL87djO4DjdB5NY31R+JPQHjjS7UbdtqZKah3YdN7vuBzzylfTeAwST0PAHiVqqrjPmSSSSSSebEniSfE8Za5md6F9yK8X0/c1Y+N6TxS5H1Y7M9lj4LO++26u6ucAeyvQYUdSeZJJMw6t92t25bo3h6r7Q+IEyE8VUAszHCqoyznwUdf6AcTgcZa9g9ltwrdqMNaDlUBylJ6H7z/e6dOpNVjUWZFnf9u2yddbCqPd+RYwZMROoKUSJMiATERAIkyJMAiTIiAJyO1dJbSWEbuEItJLbrKtftMUfB3XwCAfM8RznXkOoIIIBBGCCMgg9CJjKKlFxfU9T1xKiK1JFm6N7dxnAyAeJTI8+kyTsX9m9M3FUFTfap+bb37vBh5MCJpW9n71/V2JYPC1N1v8yvh/JOTu7Fvj6jUvk/nw+ZYwy4PnwNSIt0uqXnpy/wDhXUsP5yh+E59+o1PLuLk/gWufxUESA+z8lc4P89xIjbB9UZk1BW01N9ZS6HxA+lWfMZBHiD90zJqNIr8+fiOc4Wo7z6QS0WKd9d7T6gZYcgcpyPFT5MZ36Lg6I68mUMM88MARn3Ga7qZ06bTXyM01vgzTTZIzxbI8MY+M3wJMTRKblzMm9icnUNbp2YqC9LMX4KWNTE5YFRx3CctkZwSc4GDOtEQl3emzw5NW3N4ZXcb9ls/0MldoWO26uAfADiB48ek3r9BVYcvWjnxatGP4kT60+krrBFaJWDz3EVc+uBNvfr1wie79hkEmIkc8MWneolNBf+qtDGg5wanrwe7VumN7KeGCOWAePr9E+msNd2ORZbOS2oOb+RH1l6ehEwdtPZXT2ZI3bGGV4FSU3lKn7Wa+HmBNjtH22050X6Nrans1ZrG9XV7ARiuBctxGFBBPIMeLAgjM6jGccvHUbH4lyfs/NEXUqp7hxT6Hz2T7VaWvVAMVzeO7DMPaqYNgVk/VVjj34PHPD0qfmIDhg8eHHz8Z7H8mnbT9Kr/Rb2zqK0yCTxurGBvnxZcgHxyD1OLXEkox9H5cjDMo1+ov/S9REiTiuJkREAmJEQBJkSYBEREAREQBERAEREASn6dd3fXot1yjyAvcKPwxLhKiP1mo/wCZs/1f7yj7cX6EX/y+zJeJ679x9xETkCzEREAREQBERAPlkB5gHiDxAOCDkH1BlW7cdn31B0z0gGzvBR7TKoIfJTLMccHGB/icMmWucDtphtJdXz+aZ/yDeX4r8JLw5ON0X7fl1PHvoRsP5HVGG1tu9/dUZVfQ2kbx9wX1l92VsTT6VNzT1JUOu6vFvNm5sfMkyt/J1tjXW1GrWU2gIuU1FqlTYMgBHD4Zm8HA4gcePFrlO8rjFLcUVF05uWpvf0ERE2GkREQBERAEREAREQBERAEREAREQBKkVxbqF6jUWfzYcfBxLbK3tmju9Rv/AFLgBnwtRcYP7SBcf4R8RKjtip2Yza6Pf2+5JxpKNnEwREhmA4ngPOcYWpMTRu2oo4KN7z5Cadu2XHTh92t3/wBIJm2NM2e6O1E4Om7Qizgj1uc4wMbwx0K5yPwm0u1m6qD+Inrx5oaOpE542sPsn8RPizax+qoHqczxUzPdM37rggyf/PlOFqs2nd62OtY8u8cIP9U+rbWY5Y5nR7MaHvdUrH6FI3z5uwK1r+BdvLC+MscHH3bFfmjC19yDZeYiJ2hRCIiAIiIAiIgCIiAIiIAiIgCIiAIiIAmLVaVLUauwbysOI4+OQQRxBBAII4ggYmWIBUNfsTWVE92TqE6Y7tbVHgwOFb1BB+71le1GrYMyulu+pwQa2ypwDjJ4cmB59Z6hKX2h025rDw4XAHJAPtd0a+vgyUj+KJRZ2FVVB2wWvoWGPky33ZHL2Ls+3V2tWMUqqB2Zt124thVCKd0E4biWP0eUt2l7H6VMb6m8+N53x693wQe5RNPsUAwtuUYDJQOHU9z3h/8Amlmk3Bogqoz7vFmi+6UpNb4Gvfs6mxBW9aOg5KyKVHoCMCcTV9iqjxpd6T9knvK/ysd4eisBLHEmTrhYtTWzRGco8Ysouo7M6tOSLcPGqwA+9LN3HuYzRfR3Dgabwf8Al7m+KKR8Z6RGJBl2ZTLltfntJUcyxc9M8qa9ySqIQQxUtaN0KVJBG59IkEHhgeolq7AVhV1S5JJtRyTzYmpRvH8uMdAB4TX2ro669VcHGBY1din2sfOYrI/zFyf8VZtdkGTvbSmd2yitwG5gpZarKfMbwB9JAxP0sx1a81918jdfNWU76lpiInQlaIiIAiIgCIiAIiIAiIgCIiAIiIAiIgCIiAJra7ZtV4AtRXwcjI4qftK3NT5jiMDwmzE8a3zBr7P2fVp61qpUVovIKPiT1PmZsRE9AiIgCIiAcrtBsX9JrGMB13sEkgMGGGrJAJAOAcgHDIpwcYPO7NbGvqvte7hivd9nG7Y7sGttTjkKdxDukDDO/PnLNE0Oit2K3XiRl3nruiIibzEREQBERAEREAREQBERAEREAREQBERAEREAREQBERAEREAREQBERAEREAREQBERAEREAREQ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100" name="Picture 4" descr="https://encrypted-tbn0.gstatic.com/images?q=tbn:ANd9GcQfxm-5k0TdMt4IGKYumFmdBy-7gf6lcyepYqeiAmmTQIJwifeq4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4014025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364088" y="3573016"/>
            <a:ext cx="36599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class Pikachu():</a:t>
            </a:r>
          </a:p>
          <a:p>
            <a:r>
              <a:rPr lang="en-US" altLang="ja-JP" sz="4400" dirty="0"/>
              <a:t> </a:t>
            </a:r>
            <a:r>
              <a:rPr lang="en-US" altLang="ja-JP" sz="4400" dirty="0" smtClean="0"/>
              <a:t>   ….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9579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Rmrsu4ftF8VfJJzM-PXaHJ1SXFItgbL5ISVdzbCW8urwYZdix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258449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67544" y="4435908"/>
            <a:ext cx="821410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dirty="0" err="1" smtClean="0"/>
              <a:t>Pikachu.cheak</a:t>
            </a:r>
            <a:endParaRPr lang="en-US" altLang="ja-JP" sz="6600" dirty="0" smtClean="0"/>
          </a:p>
          <a:p>
            <a:r>
              <a:rPr kumimoji="1" lang="ja-JP" altLang="en-US" sz="6600" dirty="0" smtClean="0"/>
              <a:t>ピカチュウ　の　ほっぺ</a:t>
            </a:r>
            <a:endParaRPr kumimoji="1" lang="ja-JP" altLang="en-US" sz="6600" dirty="0"/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5508104" y="3645024"/>
            <a:ext cx="237626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7884368" y="2204864"/>
            <a:ext cx="1002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600" dirty="0" err="1" smtClean="0"/>
              <a:t>．</a:t>
            </a:r>
            <a:endParaRPr lang="en-US" altLang="ja-JP" sz="9600" dirty="0" smtClean="0"/>
          </a:p>
        </p:txBody>
      </p:sp>
    </p:spTree>
    <p:extLst>
      <p:ext uri="{BB962C8B-B14F-4D97-AF65-F5344CB8AC3E}">
        <p14:creationId xmlns="" xmlns:p14="http://schemas.microsoft.com/office/powerpoint/2010/main" val="27137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Rmrsu4ftF8VfJJzM-PXaHJ1SXFItgbL5ISVdzbCW8urwYZdix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258449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67544" y="4435908"/>
            <a:ext cx="84360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ピカチュウ（</a:t>
            </a:r>
            <a:r>
              <a:rPr lang="en-US" altLang="ja-JP" sz="4800" dirty="0" smtClean="0"/>
              <a:t>Pikachu</a:t>
            </a:r>
            <a:r>
              <a:rPr lang="ja-JP" altLang="en-US" sz="4800" dirty="0" smtClean="0"/>
              <a:t>）オブジェクト</a:t>
            </a:r>
            <a:endParaRPr lang="en-US" altLang="ja-JP" sz="4800" dirty="0" smtClean="0"/>
          </a:p>
          <a:p>
            <a:r>
              <a:rPr lang="ja-JP" altLang="en-US" sz="4800" dirty="0" err="1" smtClean="0"/>
              <a:t>の（・</a:t>
            </a:r>
            <a:r>
              <a:rPr lang="ja-JP" altLang="en-US" sz="4800" dirty="0" smtClean="0"/>
              <a:t>）ホッペ（</a:t>
            </a:r>
            <a:r>
              <a:rPr lang="en-US" altLang="ja-JP" sz="4800" dirty="0" err="1" smtClean="0"/>
              <a:t>cheak</a:t>
            </a:r>
            <a:r>
              <a:rPr lang="en-US" altLang="ja-JP" sz="4800" dirty="0" smtClean="0"/>
              <a:t>) </a:t>
            </a:r>
            <a:r>
              <a:rPr lang="ja-JP" altLang="en-US" sz="4800" dirty="0" smtClean="0"/>
              <a:t>属性</a:t>
            </a:r>
            <a:endParaRPr lang="en-US" altLang="ja-JP" sz="4800" dirty="0" smtClean="0"/>
          </a:p>
          <a:p>
            <a:r>
              <a:rPr lang="en-US" altLang="ja-JP" sz="4800" dirty="0" smtClean="0"/>
              <a:t>(</a:t>
            </a:r>
            <a:r>
              <a:rPr lang="ja-JP" altLang="en-US" sz="4800" dirty="0" smtClean="0"/>
              <a:t>Ａｔｔｒｉｂｕｔｅ </a:t>
            </a:r>
            <a:r>
              <a:rPr lang="en-US" altLang="ja-JP" sz="4800" dirty="0" smtClean="0"/>
              <a:t>or </a:t>
            </a:r>
            <a:r>
              <a:rPr lang="ja-JP" altLang="en-US" sz="4800" dirty="0" smtClean="0"/>
              <a:t>Ｐｒｏｐｅｒｔｙ）</a:t>
            </a:r>
            <a:endParaRPr lang="en-US" altLang="ja-JP" sz="4800" dirty="0" smtClean="0"/>
          </a:p>
        </p:txBody>
      </p:sp>
    </p:spTree>
    <p:extLst>
      <p:ext uri="{BB962C8B-B14F-4D97-AF65-F5344CB8AC3E}">
        <p14:creationId xmlns="" xmlns:p14="http://schemas.microsoft.com/office/powerpoint/2010/main" val="8225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2J3AMzIyroC3H2A60teB9-6-G2XWiRAwn1UjQdLSg2CI4VLq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4954148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76171" y="4221088"/>
            <a:ext cx="859401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600" dirty="0" smtClean="0"/>
              <a:t>Pikacyu.cry( )</a:t>
            </a:r>
          </a:p>
          <a:p>
            <a:r>
              <a:rPr kumimoji="1" lang="ja-JP" altLang="en-US" sz="6600" dirty="0" smtClean="0"/>
              <a:t>ピカチュウ　が（．）　泣く</a:t>
            </a:r>
            <a:endParaRPr kumimoji="1" lang="ja-JP" altLang="en-US" sz="6600" dirty="0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5220072" y="3356992"/>
            <a:ext cx="2160240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897159" y="2710661"/>
            <a:ext cx="2121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c</a:t>
            </a:r>
            <a:r>
              <a:rPr kumimoji="1" lang="en-US" altLang="ja-JP" sz="3600" dirty="0" smtClean="0"/>
              <a:t>ry</a:t>
            </a:r>
            <a:r>
              <a:rPr kumimoji="1" lang="ja-JP" altLang="en-US" sz="3600" dirty="0" smtClean="0"/>
              <a:t>メソッド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41317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S2J3AMzIyroC3H2A60teB9-6-G2XWiRAwn1UjQdLSg2CI4VLq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4954148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899592" y="4247239"/>
            <a:ext cx="70647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 smtClean="0"/>
              <a:t>ピカチュウ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が（．）　泣く</a:t>
            </a:r>
            <a:endParaRPr lang="en-US" altLang="ja-JP" sz="5400" dirty="0" smtClean="0"/>
          </a:p>
          <a:p>
            <a:r>
              <a:rPr lang="en-US" altLang="ja-JP" sz="5400" dirty="0" smtClean="0"/>
              <a:t>(c</a:t>
            </a:r>
            <a:r>
              <a:rPr lang="ja-JP" altLang="en-US" sz="5400" dirty="0" smtClean="0"/>
              <a:t>ｒｙメソッド＝関数）</a:t>
            </a:r>
            <a:endParaRPr lang="en-US" altLang="ja-JP" sz="5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822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AQEA8PDxQQDxAQDxAQDxAQDxUQEBUQFRUVFBQUFhIXGyYeFxkjHBQVHy8gIycpLCwsFR49NjAqNSYsLCkBCQoKDgwOGg8PGi0kHyQtKiwsLDQvLyktKS01KSksLykqMi8wLyk0LCw0LC0tKjQsLCosLyksLCwsLDQsLCwsNP/AABEIAO0A1AMBIgACEQEDEQH/xAAcAAEAAQUBAQAAAAAAAAAAAAAABAECAwUGBwj/xABPEAACAgECAwUEBAoFCQYHAAABAgADEQQSBSExBhNBUWEHInGBMmJykRQjM0JSgpKhsbIVU6LB0yRzg5OzwsPR4ZSjtOPw8QgWJUNUY4T/xAAbAQEAAgMBAQAAAAAAAAAAAAAABAUCAwYBB//EADQRAAIBAgQDBAoCAgMAAAAAAAABAgMRBAUhMRJRYUGRobEGExQiMnGBwdHhQvAVUiUz8f/aAAwDAQACEQMRAD8A9xiIgCIiAIiIAiIgCIiAIiIAiIgCIiAIiIAiIgCIiAIiIAiIgCIiAJz3bDt1o+FJW+rZ82lhWldZd2243HyAG5ep8ROhnlf/AMQXBjZotPqlBP4NeVf0ruAXP7aVj9aAdRwL2p8J1hCValEsPSu8GhyfIb8Bj6KTOsnxRdXOo7I+1fiPDSqJYdRpxgfg95LoF8kb6VfyOPMGAfV8Tjew/tT0PFQErbuNTjLaa0gN6lG6WD4c/MCdlAEREAREQBERAEREAREQBERAEREAREQBERAEREAREQBNd2h4Mms0uo0ln0b6mrzjO0ke6w9VOG+U2MQD411+iemyym0bbKrHrsXydCVYfeJrbknsft57JdzqK+I1j8XqcV346DUKvusftIuPjX6zyS1MwD1b2H9n1On1eqsUN3rrQgYZ9yvDt97Mvzrnqui41Zp/duL3UeD83urH1vGxPX6Q8d3Uc/7NuHinhWhXxenvj8bWNn8GH3Tf21T5vVzetRx9SpB6XtbsaWn2LOFKMoKLOnqtV1V0IZWAZWUgqVPMEEdRL5xui1r6RiVBeliTZSOZBPWyoefiV/O6j3s7ut02pSxFsrYOjgMrKcgg+M7nA4+ljafHDftXav72EGrSdN2ZliIk81CIiAIiIAiIgCIiAIiIAiIgCIiAIiIAiIgCIiAaztJwGrX6W/SXfQuTbuHVWHNHHqrAEfCfJ3GuD26TUXaW8bbaXKP5HxDL5qQQwPkRPsSebe2L2eHXUjWaVc6vTrhkUc7qBk7APF15lfPJHiMAbPsnj+j9Bjp+Bab/AGSTZkTnvZxq+94VoW/Rp7o/Gtmr/wB0ToyJ8fxlNwrzXKT8y1g7xREvrmDQcROkdmOTp3Ja5Rz2HxuUfzDx6jmCHmsueQlf6PQj31D8wfeGRkdOU35fiqmGqqpT/wDVyM58Mo8MjZPx+s/kg1/rXju/9YxCn9UmYG4pqD0Wmv4lrT/uSzEpiXOIz/FzfuWiuiv5/oixoRW5X8O1P6dX+ob/ABJcvE9QOops9MPV+/L/AMJjMoZC/wA3jou/rPBfgz9TDkS6+PAfla7E+so71P7Pvfeok/Tauuwbq2Vx0JVgcHyOOh9JpDI+p0SWZ3A5IxuVij48t6kHHpnEssN6U1Iu1eCa5rR923ka5YZfxZ1BPnIl3GNOnJ7qV+1ai/xM5tuD0de6qPqa1Y/eRMtenVfoqq/ZUL/CSZelUP40n32+zCwl+03J7SaP/wDIoP2bVb+BMsPafS+Dsfs1Wt/BZrCD6yxkml+lM3tTXf8AozWEXazaf/NOm87f+y6j/DkbX9vNBp1D32tShYKGt096LuOSBlk68j90gNVPHPbdxkG3T6JT+SU3WgfpvyQH1Cgn/SCTcuzytjK6pcCS7d9EYVcPCnHiue2Ue0zg79NdpB9u0V/zYm40HHNLqPyF9F/+auSz+UmfFkqJ1ZCPuCJ8hcF9ofFNGR3GqvCjpXY/fVY8u7syB8sT3D2U+1t+K2NpNTUE1CVG0W1Z7p0UqpypJKN7y+JB59OQIHpsREAREQBERAEREA5zWcLGlay2lfxFjtbeiDmljc3tVR1UnmwHjkjOTLlcMAQQQQCCDkEHmCD4idDOd4nw7uXraghFttw9RGVHJnZk/QJCnI6ZOcA5J5HPMnU1LE0tHvJc+q6+fz3lUatvdZeizJKCCZyUEoolPUEykSkwlK56DLTKyhmiTPShlIMTQzISgWUJlFfnMonti/ZKbJlxI3EOIVaet7r3WutBlmY8vQDxJPgBzMkRpuTstzHisQ+O8Vq0ent1Nxwla5x4s3RUX6xOAPjPmPjGvs1Wou1NvN7rC7Y6DPRR6AYA9AJ2Pb3tnZxK0Bc16Wonuaz1J6d4/wBYjoPAH1JPKdxPoeSZX7HTc6nxy8Fy/P6K+tV43ZbGuFMuFE6Lg3ZPV6wgaWi2/njcqYrHxtOEHzM9N7L+wIkrZxK0KOR/B9Ock+j3Ecvgo+DS/NB5L2d7JariFwo0lZsblvbpXWp/Od+ij958ATyn0r7O/Z3Rwigqp73U2gHUXkYzjoiD81Bk+p6nwA6HhHBdPpKlo0taU1rzCoMZPixPVm9TkmTYAiJabBkLkbiCQM8yB1OIBdERAEREAREQBNLxR86hV/q6S3zsbA/dU37U3U8z9qval9BptXdUcXWW1aWhuu0mvvCw9QC+PXEqc4Up4b1UN5tRXf8Ao20tJXfYdWNSm7ZuXeBkpuG/Hnt64mSeTex32b6XX6S3iGra59Q99i1WV3vXZUVwe8DKcmwsxOWyOQ5dZ3XY/jTaiq6q1g+o0Wqv0WocDaHeptot2jpuXB+O6cnmWTzwdNVFLiWz0tb9EmnVU3Y32ZSVlJz7ZIEtMrND2z46dHpWdCq222V6ehn+ittrbQ58wo3Njx2zynTlWqRpw3bsg3ZXZl4x2u0OjbbqtRVS5AOwtufB6EooJA9cSTwvjWn1Sd5pra70BwTW4bB8mHVT6GcX7TvZVw/T8L1Grr7waqgJY2psud3uZnVW7wMdpLbvADBx4cp5lRx7S8Nfh2p4Y+qOoFP/ANTqvwtTMdpNa4HNT7/ngbD1zOuqeisVS9ybc/B9OfiRViddVofRTGYmaWUatba67UOUsRbEPmrAMp+4iWu041Rs7Ms4K5N4JwdLKR7+oDIz1tjUO30SQpwxI5rtPzkfjPs10esKnVPqrdn0FOoKoPMhVAGfXrJvZiz3tQnrXb82BQ/7IffN/PqeXQo1KFOsoLiaWtle+zKasnGbicTR7G+Dr1od/t6m/wDgHE3HD+wfDKMGrSaYMOjNULH/AG3yf3zfRLQ0lAoHIcgOglZr9Vx2lCUBNtg5Guod44Pk2OSfrECQbeI6mz6ITTL58rbsfyIf2xIOJzDD4b/smr8t33GcYSlsjdX6hK1L2MqKOrMwVR8SeQmru7RqfyCPd9c/iqf22GWHqqsJAGhXcHfdbYOllrd4wP1c8k+CgCXuZy+L9JpbYeFur/C/LJMMN/szHfqdRZ+Ut2L+hQDWMethy5+KlPhI+h0yLqdLsVQxtsLNjLn8RcPec826jqZkseOE+9q6R+jXe/3d2n/Eldl+LxGLx1P1s29duzblsSKlOMKbsjrIiJ9HKsREQBERALLrVRWdjhVUsxPQADJM8V9tOhe3RaVyMFtcz2AnGO8SxlUnwIChc+c9I9oWuenQs1Z2s1tK7sA4G8E8iCDnbjn5zgrOMnWVvw/iACi/atd6rseu7INTMnQ+9t5jHkRgkihzSdWFWlOKvGL4nz7V4K5ZYbBVKtGVaKulp5Nnl3Y/2k6zha6ijTNtqt7xlR0W1ku27UYZwM8kB5YIHSd77BWtK8Te3cS11DEvncbCLS5OfE5U/Oc7qvZnr0vwNKbXz7t1bp3B+tuZht/WGR6z1vsV2Z/o/SikkPa7m291ztNrADC557VCqo+znlmQs6zGjUwvq4STcrbO/bc006VpXN9Eja/iNVCh7W2KzrWDtZvfY4UYUHqeUkThpJ2uSik879uWkZ+GI68xVq6nf0UrZXn9p1Hznoki8S4fXqKbKLl31WoUdT4qfXwPiD4ECbMHiPZ8RCrbZpnk48UWj5o41224hrNNVRqdVZfUjYFLDB90Ltd3CjvOpA3EkbT5jOsK3akvda7OVQbrLGLsQigKuTzOFUD0AE9G437KNXW2yupdbSOVdiOldwXwDq7Lz9VJB9JL4R2EOlVdTxBFrpqZTVpFZXsttzlFcglQuRkjJzg5wAc/SJZxhnDihJNvZJ6vpbfv+pFhhm5WPRezelarQ6Kp+T16WhHB6hhWoI+R5fKS3M4jUdrNY53BlqBPJUrVh8Czglj6jHwE2vAe0pububgosIJR0yFfAyRtJO1sZPUggHpjE4ivl2IgnVklzduz+9Donga1GHFJaeR1/Z1sagj9Khv7Lpj+czodVrK6l32ula5xl2CjPkM9T6TjtILO/HduavxNm5lVWbBevABbIH0T4H5TZ06FFbfgtZjHeOxssx5b2JIHoOXpLvBZ1TwmEhT4XKSv0W77f0UWIouVVv8AuxLt48zcqKmI/rLs0p8lI3n9kA+ciW02W/l7GsH9Wn4mn9lTuYejMw9JnzLS0rMXneJracXCuS08d/ERoxRSupUAVAFUdFUBVHwA5CXZluZTMoZVbm6xUmYbGl7GYLDMOK5nFEa5pn7NLnVMf0NMf+8sX/CMiXGbDsimbdU31aK/mO9f/iCdHkEL4yL5Jvwt9zzEu1JnTxET6KU4iIgCIiAantVwg6rSXUL9MqGrzyHeIQ6jPgCVA+BnjurFbUMvv/hJJTa27f3mdoUg+OcDHXM94nNcW7IVNqV11aBrV5tXnCs3QWAHl3gHLnyPoQDIWMhLgc4K7S25lxl2Y+zRlCWz1Xz69H2/Is1GvqqNSWuiPa+ysMwBd/JR4/8AUeYkHtB2p02hUNex3NnZUg3WtjqQueQ9SQPWc37S9H3lFWsqO19HYN4PusodkxlTzDBwnI+BM8w4pxS3VXWX3HdY7c/JR4Io8FA5Af3kmcLgcpVeKnNtWupLZpp7d25twlL19Rwbslr8z1Cr2uaTuwzpetmSDWqq3LPI7ywHT/14zdaPtzobau+70VqPpLapRx6Y/O/VzPCVORmbnhfaJqlFbDcg6Y5MBnPwPX/rLOeRYaWza+vgWksuhb3Wz27hXFU1NYuqKtWxOwqwYkDH0gPot9U8xyzg8hKM8n0XEGo/yzQkZ621dK7lHVXXwceDDmPXPP0jgPHKtbSt9J5Hkyn6SOOqNjxGR8QQRyM57Mssng3xLWL2fLoyurUJUnrtzJ5nJe0BG2aZvzBawP2ih2n7g4+c67Ej67QJdW9Vo3I4wR0PmCCOYIIBB8CJCwldUK0ajWwoVfVVIz5M844cO9Iqc+4gLgDkSfj8zMi6QLrNMlfjbW2OuACWfn9hW++bWzsJejZpuQr4F1ZbAPXbyb+z8Js+H9nhpRZcSdTqChAJG3J8EQEnG4hRkknp0HKdbXzTDypONN8Unolr26F5icxpOEuB7pq1rWv2v9XNxwlMva/gNlQ+K5Zv3uB+qZsSZF4WFFNe05BQNkjBJb3mJHgSSSfUyU05ab7DmW7u5YTKQZaTITuZJF2ZQmWFpaXixlYuZpgtaXM8j2PNkYmaRhtM3XY5Pxeob9LUnH6tdVf8VM0TnM6XsmmNJWf02usHwe13X9xE670bp3rylyj5tfgjY12gl1NvERO5KsREQBERAERNP2g1LHZpkJU3bjYynDLQuA+COjMWVQeo3MRzWaa9aFCnKpPZK56ld2R5l7auMi38Gqq/J7rt9o5d41ewbQfzkUufQt0ztnlr56Dr4eg/5T0j2w6fa2h2gKgrvRQBhRtNWAAOnIj7p51KfDYp4mmqzVr30+rR1uAw0HQV97vXtAGOXlEvSliGYAkL9IgZA+J8JseF8Ba9S+4IuSF5biSOvLPSby2ukU4JxJ6n2Ived6VVUzjNhOFx8c4nrXZfs6lOjpSyoC3aWsFiIXFhJLDco+iDnHM8sTz3sPw7TnXnTaxA5ZWFR3soFq4YYKkdVDY+AntOJy2eYmXEqC0tr8/l4lLj6t58FtvE1v4GV/JvYnpuLp+y+QPliZaNS+Qtijn0sT6HzUnK/vHrJZSY2Scw5X0ZX6MvIkfVVblZclSRyYdVYc1YeoIB+UygyywzGDcZJrdHjXYYeFanJcEbSxNu0dFYsy3oCeu21XP2bE85sTOf77u7t3QflT9kBa7xn7HdWf8A8zec35MuMalKarLaor/XaS79fk0aYae7yMTmYmsl1pkO22VfBqSYq5ka2WG2QV1ockV7rT4ilGux8dgOPniTKeD6uzpUKx53Wqv3LXvPyOJY0MtxNb4IN+C73oeyqU4bssa6YbLeRJ6DqfD75uKeyDH8rcfs01qg+BZ95PyxNjp+zOlQg90tjDo1xNzA+hsJx8sS6oejdeWtSSj4v8eJHljIL4Vc5CqxrPyCve3h3S7k3eANv0F+bCd1wzSdzRTT17qquvPntULn90kASs6fL8tp4JPhbbdr/Qg1q7q2uIiJZmgREQBERAE5/iHLWPnx01O35WXbv5k/dOgnN9p9WqW6dgCzItnfbRnZpnxl2/XRD8Es8jKnOoceBqK/J9zTt9dl1NtJ2mjRduuzh12lNaY76tu9pycAsAQUJ8AwJHxwfCeG3VsjMjqyOhKsrDaysOoIPQz6Pa1Qu8kBMbt5IC7fPd0x6zluO9mtNxJu8sQqqpsrvT3LXJIO7JHvVgDC7gQdzEctpPFZXmjoJwqL3efJ/wB/Je4bEuj7u6Z43Xq2VWVWIVxhwOhm14V2jFNfdspbBJQggdeeDn18Zu9f7KblJ7i6tx4C1Wrb713A/cJrx7M9cTgnTj171v7knUQzHCyV1NeRZvF02jn34m/fd+p22CwWKy/msCCuPhgfdPe+yvaBddpq7wNrFQLEwRtccjjPVSQSD5eoM4HgvsvqRg+qfvyOfdqClWfrE+849OQ88zuKtOVKtVhGUbQMYQp+gQPzfLHTw8QefzfF4fEcKp6tdv2K7FVFVd0tjekS0iRauKJyFn4p/wBGwhcn6rdHHw+YHSSWvQDJZQPMsAPvnPShcg3LSsw2R/SNZOEPeHOPxYNgHxZeQ+ZiyYOLi9TOLuc12r4ymjSnUOAwXU0qynnmtiRcMeOaTaPnOl0RIU1sdzUsai2clgACj582Rkb4sZ5L7VuKb9RXph9GlN7jzss/5IB+2Z3XYni41Gl0Vg3M4034NqTsbaH05K1sXI2kld2cEnmvlOpeD/4tTk9U+JfJ6W+qSZok7VPA6C8zX7UN+m7xVdO/VWV1DL76tWvI8vpun3TYXzT8RYhGZfpIO8X7dZ3r+9RKzCT9VXhU5NeZJceKDXQ9BVQAAMADoB0lZbW4YBhzBAIPoeYl0+olIIiIAiIgCIiAIiaztGP8ms/RHdtZ61K6tYD6FAwPpmYzlwxcuR6jBxLtIKzaipYzoVrVtuajcwUqpKksB765YjHXnmY07Td0CNUuPCuyoErYxOFTYeaOSQACSD+lnlMOn0iVgqgCjcWIHTJ6/wDtMeqoV1ZWAZWBDA9CDOFn6SV/W8UUuHXTmuy/VdNCbHDRa6mS177+drtSp6U0OUIH17l94n7JUfa6myjhVVbF0Xax5s29iWOMZYk+8fjmYuFak+9RYSXrAKsetlR5Bj9YfRb1weW4CbGVeJxNfENurNu/d3bGyMFHZGv/AKIoB3CqoEHIOwcj5gY5H1EusWS2mJhKqo3fVm6LsQWqlncyca4FURkbeIhrTLrHCY5FmbkiL9Jj49eQA8SeQk0VS5aFzuwN2AufHAOcfeZujG+5hKfI1OpS4lK9y77Nx7tSRWta43M743NzZV5bebdORkVdNWB3h01iKp22HvbTcGzhmSteboD+cCCRkgEYzttCNz3W+b90n2KiVP3ubD8NslNNznwe6l9jTbi1NVQ7lmVTbUyqrhNRstBRiw6q24HK9N3LI5TMl7ElXUowGeXvIR5q+P3EA+njKOf8pT109v7rKsfxMzWGRptctzbBHHcd7B6fU6ltVY1vvBd9SkBWKqFB3Y3AYUAgeXUTd9lkWs6ihAqIvdWIqjAAZTXgD/Qj75J1LYBPTlkzk+xPacariOqRMd0umHdt4uVtUFvgd/L0+PKyhOtWoyu24wS+mqPJpI7u8zW3Dz+cmVd7cA1NTujAFbGxVWQeh947seoUyRV2XufnbYlQ8VpXvG/1jjH9iSaGVYyvqoWXXT9+B4sRThuzZ9mLd2j0/mlYqb7VWaz+9DNpI3D9AlFa1JnapY5Y5YszF2JPmSxPlzkmfRIJqKUtypdr6CIiZngiIgCIiAUmLUVK6sjjKupVh5qRgj7jMhmG14BoNAzbArnL1k1WHzdDtLfrYDD0YTK4mLVt3eoDfm6gBW9LkHun9ZBt/wBEvnJDT5fmeE9lxMqfZuvk/wAbfQsqU+JJmq16Mu21AS9R3ADqy/n1/rDp9YKfCbWq9XVXU7lZQykdCpGQfuMi3CRuDvtFtX9VYdn+bcb1+QJdR6JIPG1D5G+cb6myJlsoTKZkOTueWLpUSzdKhojoz2xmAmLXajuqrLOpRGYDzIBIHzOB85erSLxRsrWn6d9I+SsLW/dWZPpNO1zVIy6PT93XXX12Iqk+ZAwT8zz+cuYy8mYnM0t31ZnFEEnOp+zp/wCez/y5lsMwUHN17eS01fMB7D/thMthmM/it0XkbYHBe0/j5rqXSVnDXqWtI6ikHG39Y5HwVvOec8D4y2lud06tUyfLch/unq3arsdTrHW53srdUCHZtIKglhkMDg5Y8x5zmtD7LBqbnSm4VJUqd61gNthLlsYRdoHJD4jr4ztMnnQnRWHirt3bI1a6fEz0P2P9pfwvSW1t9PT3sMf/AK7c2Kf2u8H6s72ch2F7CUcLFpqstue4ILGs2quE3EbUUcvpHqSZ1wM62EeGKRXSabui6IiZGIiIgCIiAIiIBa0iagyW0i3rANBxZA6spyM4wR9JWBBVh6ggEeoEpwziHeod2BbWdtqjpu8GH1WHMfd1BmbXVdZz+oR63FtRCuoxz+iydSjgeHiD1B5jxBp82y722l7vxrbr0NtKpwPob26QdGf8ou/zFGfjvvx/fIzdo69uXS5HA5oKntyfqugKn54PmBMnBtQtgstDKzORuVWBNaqMIjDwbmxPq56gAz5/XwtajF+sg12arqWsZxkkkzaF5TfMRaW75A4TaomffKh5H3yoeOEcJKDyNrG/GaX/AD7f+HvlyvMHEXwtdnhVdW5PkpPdufgFdj8pnTvxJGqcdDYs0xMZVjIPErCQKlOHuyoI6qn/ANx/TAPL6zJ5zNK7sFoi3hpyjWf11j2j7BO2s/sKkvsaZDhQABgAAADoAOQEi3WTz4pXM46Ih6+8KrMxAABJJ5AAcyT6ThOwXagni7k5Fet3VBT4bAWpOPPCkf6QzqdVQutzWcnTH6RVive+gYHPd+o+l4cs7tzwDs1pdOQ1NNVbfphM2ftnLfvne5Hl86MfXT0b2XT9kDEVlL3Uddpmk1ZC0yyak6UglwlZQSsAREQBERAEREAoZhsSZpQiAavU6fM1Gq0M6V65Gt00A4+/h8gX8LBIYj3h0YEq4+DjmPkZ2luhkSzh08aTVmDllbUJ9G1iPK1RYPv5Ofm0yDieoHVKX+DPV/c83r8N9JibhvpK2plODqaypr6aeVjfHEVI7M1A4zb40r8r8/xrEf01d4Up87yP4VmbQ8N9JT+jZH/wOB/08X+TP2urzNaONX/1VX+vf/Cl541YQVehWVgQwF+QQeRBBrEnjhsuHDYeQ4F/w8X+TH2mpzNRVxvVIAgpFgHJXe9Q4HhuGPfI88rn98yafiLqWc1WPY+Azs9ajA6KqhjtUZPLn15knnNsvDZlXhsPIcG/4vvZ57RM07a/UN0rqT1a1rD+yEX+aYzw17fyzGwf1YXZV805lvgxYToU4dJNegknD5VhMO7wgr83r5mMq05bs1Wl0M3Ol02Jnq0kl10yyNQpSSAJRVl0ArERAEREAREQBERAEpKxALSJaUmSIBgNUsaiSZTEAhnTSw6WT8Sm2Aa/8EEfgk2G2U2wCB+CSo0gk7bK7YBCGllw00l4lcQCMNPLxTM2JXEAxiuXgSsrAKYlYiAIiIAiIgCIiAIi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AutoShape 4" descr="data:image/jpeg;base64,/9j/4AAQSkZJRgABAQAAAQABAAD/2wCEAAkGBhAQEA8PDxQQDxAQDxAQDxAQDxUQEBUQFRUVFBQUFhIXGyYeFxkjHBQVHy8gIycpLCwsFR49NjAqNSYsLCkBCQoKDgwOGg8PGi0kHyQtKiwsLDQvLyktKS01KSksLykqMi8wLyk0LCw0LC0tKjQsLCosLyksLCwsLDQsLCwsNP/AABEIAO0A1AMBIgACEQEDEQH/xAAcAAEAAQUBAQAAAAAAAAAAAAAABAECAwUGBwj/xABPEAACAgECAwUEBAoFCQYHAAABAgADEQQSBSExBhNBUWEHInGBMmJykRQjM0JSgpKhsbIVU6LB0yRzg5OzwsPR4ZSjtOPw8QgWJUNUY4T/xAAbAQEAAgMBAQAAAAAAAAAAAAAABAUCAwYBB//EADQRAAIBAgQDBAoCAgMAAAAAAAABAgMRBAUhMRJRYUGRobEGExQiMnGBwdHhQvAVUiUz8f/aAAwDAQACEQMRAD8A9xiIgCIiAIiIAiIgCIiAIiIAiIgCIiAIiIAiIgCIiAIiIAiIgCIiAJz3bDt1o+FJW+rZ82lhWldZd2243HyAG5ep8ROhnlf/AMQXBjZotPqlBP4NeVf0ruAXP7aVj9aAdRwL2p8J1hCValEsPSu8GhyfIb8Bj6KTOsnxRdXOo7I+1fiPDSqJYdRpxgfg95LoF8kb6VfyOPMGAfV8Tjew/tT0PFQErbuNTjLaa0gN6lG6WD4c/MCdlAEREAREQBERAEREAREQBERAEREAREQBERAEREAREQBNd2h4Mms0uo0ln0b6mrzjO0ke6w9VOG+U2MQD411+iemyym0bbKrHrsXydCVYfeJrbknsft57JdzqK+I1j8XqcV346DUKvusftIuPjX6zyS1MwD1b2H9n1On1eqsUN3rrQgYZ9yvDt97Mvzrnqui41Zp/duL3UeD83urH1vGxPX6Q8d3Uc/7NuHinhWhXxenvj8bWNn8GH3Tf21T5vVzetRx9SpB6XtbsaWn2LOFKMoKLOnqtV1V0IZWAZWUgqVPMEEdRL5xui1r6RiVBeliTZSOZBPWyoefiV/O6j3s7ut02pSxFsrYOjgMrKcgg+M7nA4+ljafHDftXav72EGrSdN2ZliIk81CIiAIiIAiIgCIiAIiIAiIgCIiAIiIAiIgCIiAaztJwGrX6W/SXfQuTbuHVWHNHHqrAEfCfJ3GuD26TUXaW8bbaXKP5HxDL5qQQwPkRPsSebe2L2eHXUjWaVc6vTrhkUc7qBk7APF15lfPJHiMAbPsnj+j9Bjp+Bab/AGSTZkTnvZxq+94VoW/Rp7o/Gtmr/wB0ToyJ8fxlNwrzXKT8y1g7xREvrmDQcROkdmOTp3Ja5Rz2HxuUfzDx6jmCHmsueQlf6PQj31D8wfeGRkdOU35fiqmGqqpT/wDVyM58Mo8MjZPx+s/kg1/rXju/9YxCn9UmYG4pqD0Wmv4lrT/uSzEpiXOIz/FzfuWiuiv5/oixoRW5X8O1P6dX+ob/ABJcvE9QOops9MPV+/L/AMJjMoZC/wA3jou/rPBfgz9TDkS6+PAfla7E+so71P7Pvfeok/Tauuwbq2Vx0JVgcHyOOh9JpDI+p0SWZ3A5IxuVij48t6kHHpnEssN6U1Iu1eCa5rR923ka5YZfxZ1BPnIl3GNOnJ7qV+1ai/xM5tuD0de6qPqa1Y/eRMtenVfoqq/ZUL/CSZelUP40n32+zCwl+03J7SaP/wDIoP2bVb+BMsPafS+Dsfs1Wt/BZrCD6yxkml+lM3tTXf8AozWEXazaf/NOm87f+y6j/DkbX9vNBp1D32tShYKGt096LuOSBlk68j90gNVPHPbdxkG3T6JT+SU3WgfpvyQH1Cgn/SCTcuzytjK6pcCS7d9EYVcPCnHiue2Ue0zg79NdpB9u0V/zYm40HHNLqPyF9F/+auSz+UmfFkqJ1ZCPuCJ8hcF9ofFNGR3GqvCjpXY/fVY8u7syB8sT3D2U+1t+K2NpNTUE1CVG0W1Z7p0UqpypJKN7y+JB59OQIHpsREAREQBERAEREA5zWcLGlay2lfxFjtbeiDmljc3tVR1UnmwHjkjOTLlcMAQQQQCCDkEHmCD4idDOd4nw7uXraghFttw9RGVHJnZk/QJCnI6ZOcA5J5HPMnU1LE0tHvJc+q6+fz3lUatvdZeizJKCCZyUEoolPUEykSkwlK56DLTKyhmiTPShlIMTQzISgWUJlFfnMonti/ZKbJlxI3EOIVaet7r3WutBlmY8vQDxJPgBzMkRpuTstzHisQ+O8Vq0ent1Nxwla5x4s3RUX6xOAPjPmPjGvs1Wou1NvN7rC7Y6DPRR6AYA9AJ2Pb3tnZxK0Bc16Wonuaz1J6d4/wBYjoPAH1JPKdxPoeSZX7HTc6nxy8Fy/P6K+tV43ZbGuFMuFE6Lg3ZPV6wgaWi2/njcqYrHxtOEHzM9N7L+wIkrZxK0KOR/B9Ock+j3Ecvgo+DS/NB5L2d7JariFwo0lZsblvbpXWp/Od+ij958ATyn0r7O/Z3Rwigqp73U2gHUXkYzjoiD81Bk+p6nwA6HhHBdPpKlo0taU1rzCoMZPixPVm9TkmTYAiJabBkLkbiCQM8yB1OIBdERAEREAREQBNLxR86hV/q6S3zsbA/dU37U3U8z9qval9BptXdUcXWW1aWhuu0mvvCw9QC+PXEqc4Up4b1UN5tRXf8Ao20tJXfYdWNSm7ZuXeBkpuG/Hnt64mSeTex32b6XX6S3iGra59Q99i1WV3vXZUVwe8DKcmwsxOWyOQ5dZ3XY/jTaiq6q1g+o0Wqv0WocDaHeptot2jpuXB+O6cnmWTzwdNVFLiWz0tb9EmnVU3Y32ZSVlJz7ZIEtMrND2z46dHpWdCq222V6ehn+ittrbQ58wo3Njx2zynTlWqRpw3bsg3ZXZl4x2u0OjbbqtRVS5AOwtufB6EooJA9cSTwvjWn1Sd5pra70BwTW4bB8mHVT6GcX7TvZVw/T8L1Grr7waqgJY2psud3uZnVW7wMdpLbvADBx4cp5lRx7S8Nfh2p4Y+qOoFP/ANTqvwtTMdpNa4HNT7/ngbD1zOuqeisVS9ybc/B9OfiRViddVofRTGYmaWUatba67UOUsRbEPmrAMp+4iWu041Rs7Ms4K5N4JwdLKR7+oDIz1tjUO30SQpwxI5rtPzkfjPs10esKnVPqrdn0FOoKoPMhVAGfXrJvZiz3tQnrXb82BQ/7IffN/PqeXQo1KFOsoLiaWtle+zKasnGbicTR7G+Dr1od/t6m/wDgHE3HD+wfDKMGrSaYMOjNULH/AG3yf3zfRLQ0lAoHIcgOglZr9Vx2lCUBNtg5Guod44Pk2OSfrECQbeI6mz6ITTL58rbsfyIf2xIOJzDD4b/smr8t33GcYSlsjdX6hK1L2MqKOrMwVR8SeQmru7RqfyCPd9c/iqf22GWHqqsJAGhXcHfdbYOllrd4wP1c8k+CgCXuZy+L9JpbYeFur/C/LJMMN/szHfqdRZ+Ut2L+hQDWMethy5+KlPhI+h0yLqdLsVQxtsLNjLn8RcPec826jqZkseOE+9q6R+jXe/3d2n/Eldl+LxGLx1P1s29duzblsSKlOMKbsjrIiJ9HKsREQBERALLrVRWdjhVUsxPQADJM8V9tOhe3RaVyMFtcz2AnGO8SxlUnwIChc+c9I9oWuenQs1Z2s1tK7sA4G8E8iCDnbjn5zgrOMnWVvw/iACi/atd6rseu7INTMnQ+9t5jHkRgkihzSdWFWlOKvGL4nz7V4K5ZYbBVKtGVaKulp5Nnl3Y/2k6zha6ijTNtqt7xlR0W1ku27UYZwM8kB5YIHSd77BWtK8Te3cS11DEvncbCLS5OfE5U/Oc7qvZnr0vwNKbXz7t1bp3B+tuZht/WGR6z1vsV2Z/o/SikkPa7m291ztNrADC557VCqo+znlmQs6zGjUwvq4STcrbO/bc006VpXN9Eja/iNVCh7W2KzrWDtZvfY4UYUHqeUkThpJ2uSik879uWkZ+GI68xVq6nf0UrZXn9p1Hznoki8S4fXqKbKLl31WoUdT4qfXwPiD4ECbMHiPZ8RCrbZpnk48UWj5o41224hrNNVRqdVZfUjYFLDB90Ltd3CjvOpA3EkbT5jOsK3akvda7OVQbrLGLsQigKuTzOFUD0AE9G437KNXW2yupdbSOVdiOldwXwDq7Lz9VJB9JL4R2EOlVdTxBFrpqZTVpFZXsttzlFcglQuRkjJzg5wAc/SJZxhnDihJNvZJ6vpbfv+pFhhm5WPRezelarQ6Kp+T16WhHB6hhWoI+R5fKS3M4jUdrNY53BlqBPJUrVh8Czglj6jHwE2vAe0pububgosIJR0yFfAyRtJO1sZPUggHpjE4ivl2IgnVklzduz+9Donga1GHFJaeR1/Z1sagj9Khv7Lpj+czodVrK6l32ula5xl2CjPkM9T6TjtILO/HduavxNm5lVWbBevABbIH0T4H5TZ06FFbfgtZjHeOxssx5b2JIHoOXpLvBZ1TwmEhT4XKSv0W77f0UWIouVVv8AuxLt48zcqKmI/rLs0p8lI3n9kA+ciW02W/l7GsH9Wn4mn9lTuYejMw9JnzLS0rMXneJracXCuS08d/ERoxRSupUAVAFUdFUBVHwA5CXZluZTMoZVbm6xUmYbGl7GYLDMOK5nFEa5pn7NLnVMf0NMf+8sX/CMiXGbDsimbdU31aK/mO9f/iCdHkEL4yL5Jvwt9zzEu1JnTxET6KU4iIgCIiAantVwg6rSXUL9MqGrzyHeIQ6jPgCVA+BnjurFbUMvv/hJJTa27f3mdoUg+OcDHXM94nNcW7IVNqV11aBrV5tXnCs3QWAHl3gHLnyPoQDIWMhLgc4K7S25lxl2Y+zRlCWz1Xz69H2/Is1GvqqNSWuiPa+ysMwBd/JR4/8AUeYkHtB2p02hUNex3NnZUg3WtjqQueQ9SQPWc37S9H3lFWsqO19HYN4PusodkxlTzDBwnI+BM8w4pxS3VXWX3HdY7c/JR4Io8FA5Af3kmcLgcpVeKnNtWupLZpp7d25twlL19Rwbslr8z1Cr2uaTuwzpetmSDWqq3LPI7ywHT/14zdaPtzobau+70VqPpLapRx6Y/O/VzPCVORmbnhfaJqlFbDcg6Y5MBnPwPX/rLOeRYaWza+vgWksuhb3Wz27hXFU1NYuqKtWxOwqwYkDH0gPot9U8xyzg8hKM8n0XEGo/yzQkZ621dK7lHVXXwceDDmPXPP0jgPHKtbSt9J5Hkyn6SOOqNjxGR8QQRyM57Mssng3xLWL2fLoyurUJUnrtzJ5nJe0BG2aZvzBawP2ih2n7g4+c67Ej67QJdW9Vo3I4wR0PmCCOYIIBB8CJCwldUK0ajWwoVfVVIz5M844cO9Iqc+4gLgDkSfj8zMi6QLrNMlfjbW2OuACWfn9hW++bWzsJejZpuQr4F1ZbAPXbyb+z8Js+H9nhpRZcSdTqChAJG3J8EQEnG4hRkknp0HKdbXzTDypONN8Unolr26F5icxpOEuB7pq1rWv2v9XNxwlMva/gNlQ+K5Zv3uB+qZsSZF4WFFNe05BQNkjBJb3mJHgSSSfUyU05ab7DmW7u5YTKQZaTITuZJF2ZQmWFpaXixlYuZpgtaXM8j2PNkYmaRhtM3XY5Pxeob9LUnH6tdVf8VM0TnM6XsmmNJWf02usHwe13X9xE670bp3rylyj5tfgjY12gl1NvERO5KsREQBERAERNP2g1LHZpkJU3bjYynDLQuA+COjMWVQeo3MRzWaa9aFCnKpPZK56ld2R5l7auMi38Gqq/J7rt9o5d41ewbQfzkUufQt0ztnlr56Dr4eg/5T0j2w6fa2h2gKgrvRQBhRtNWAAOnIj7p51KfDYp4mmqzVr30+rR1uAw0HQV97vXtAGOXlEvSliGYAkL9IgZA+J8JseF8Ba9S+4IuSF5biSOvLPSby2ukU4JxJ6n2Ived6VVUzjNhOFx8c4nrXZfs6lOjpSyoC3aWsFiIXFhJLDco+iDnHM8sTz3sPw7TnXnTaxA5ZWFR3soFq4YYKkdVDY+AntOJy2eYmXEqC0tr8/l4lLj6t58FtvE1v4GV/JvYnpuLp+y+QPliZaNS+Qtijn0sT6HzUnK/vHrJZSY2Scw5X0ZX6MvIkfVVblZclSRyYdVYc1YeoIB+UygyywzGDcZJrdHjXYYeFanJcEbSxNu0dFYsy3oCeu21XP2bE85sTOf77u7t3QflT9kBa7xn7HdWf8A8zec35MuMalKarLaor/XaS79fk0aYae7yMTmYmsl1pkO22VfBqSYq5ka2WG2QV1ockV7rT4ilGux8dgOPniTKeD6uzpUKx53Wqv3LXvPyOJY0MtxNb4IN+C73oeyqU4bssa6YbLeRJ6DqfD75uKeyDH8rcfs01qg+BZ95PyxNjp+zOlQg90tjDo1xNzA+hsJx8sS6oejdeWtSSj4v8eJHljIL4Vc5CqxrPyCve3h3S7k3eANv0F+bCd1wzSdzRTT17qquvPntULn90kASs6fL8tp4JPhbbdr/Qg1q7q2uIiJZmgREQBERAE5/iHLWPnx01O35WXbv5k/dOgnN9p9WqW6dgCzItnfbRnZpnxl2/XRD8Es8jKnOoceBqK/J9zTt9dl1NtJ2mjRduuzh12lNaY76tu9pycAsAQUJ8AwJHxwfCeG3VsjMjqyOhKsrDaysOoIPQz6Pa1Qu8kBMbt5IC7fPd0x6zluO9mtNxJu8sQqqpsrvT3LXJIO7JHvVgDC7gQdzEctpPFZXmjoJwqL3efJ/wB/Je4bEuj7u6Z43Xq2VWVWIVxhwOhm14V2jFNfdspbBJQggdeeDn18Zu9f7KblJ7i6tx4C1Wrb713A/cJrx7M9cTgnTj171v7knUQzHCyV1NeRZvF02jn34m/fd+p22CwWKy/msCCuPhgfdPe+yvaBddpq7wNrFQLEwRtccjjPVSQSD5eoM4HgvsvqRg+qfvyOfdqClWfrE+849OQ88zuKtOVKtVhGUbQMYQp+gQPzfLHTw8QefzfF4fEcKp6tdv2K7FVFVd0tjekS0iRauKJyFn4p/wBGwhcn6rdHHw+YHSSWvQDJZQPMsAPvnPShcg3LSsw2R/SNZOEPeHOPxYNgHxZeQ+ZiyYOLi9TOLuc12r4ymjSnUOAwXU0qynnmtiRcMeOaTaPnOl0RIU1sdzUsai2clgACj582Rkb4sZ5L7VuKb9RXph9GlN7jzss/5IB+2Z3XYni41Gl0Vg3M4034NqTsbaH05K1sXI2kld2cEnmvlOpeD/4tTk9U+JfJ6W+qSZok7VPA6C8zX7UN+m7xVdO/VWV1DL76tWvI8vpun3TYXzT8RYhGZfpIO8X7dZ3r+9RKzCT9VXhU5NeZJceKDXQ9BVQAAMADoB0lZbW4YBhzBAIPoeYl0+olIIiIAiIgCIiAIiaztGP8ms/RHdtZ61K6tYD6FAwPpmYzlwxcuR6jBxLtIKzaipYzoVrVtuajcwUqpKksB765YjHXnmY07Td0CNUuPCuyoErYxOFTYeaOSQACSD+lnlMOn0iVgqgCjcWIHTJ6/wDtMeqoV1ZWAZWBDA9CDOFn6SV/W8UUuHXTmuy/VdNCbHDRa6mS177+drtSp6U0OUIH17l94n7JUfa6myjhVVbF0Xax5s29iWOMZYk+8fjmYuFak+9RYSXrAKsetlR5Bj9YfRb1weW4CbGVeJxNfENurNu/d3bGyMFHZGv/AKIoB3CqoEHIOwcj5gY5H1EusWS2mJhKqo3fVm6LsQWqlncyca4FURkbeIhrTLrHCY5FmbkiL9Jj49eQA8SeQk0VS5aFzuwN2AufHAOcfeZujG+5hKfI1OpS4lK9y77Nx7tSRWta43M743NzZV5bebdORkVdNWB3h01iKp22HvbTcGzhmSteboD+cCCRkgEYzttCNz3W+b90n2KiVP3ubD8NslNNznwe6l9jTbi1NVQ7lmVTbUyqrhNRstBRiw6q24HK9N3LI5TMl7ElXUowGeXvIR5q+P3EA+njKOf8pT109v7rKsfxMzWGRptctzbBHHcd7B6fU6ltVY1vvBd9SkBWKqFB3Y3AYUAgeXUTd9lkWs6ihAqIvdWIqjAAZTXgD/Qj75J1LYBPTlkzk+xPacariOqRMd0umHdt4uVtUFvgd/L0+PKyhOtWoyu24wS+mqPJpI7u8zW3Dz+cmVd7cA1NTujAFbGxVWQeh947seoUyRV2XufnbYlQ8VpXvG/1jjH9iSaGVYyvqoWXXT9+B4sRThuzZ9mLd2j0/mlYqb7VWaz+9DNpI3D9AlFa1JnapY5Y5YszF2JPmSxPlzkmfRIJqKUtypdr6CIiZngiIgCIiAUmLUVK6sjjKupVh5qRgj7jMhmG14BoNAzbArnL1k1WHzdDtLfrYDD0YTK4mLVt3eoDfm6gBW9LkHun9ZBt/wBEvnJDT5fmeE9lxMqfZuvk/wAbfQsqU+JJmq16Mu21AS9R3ADqy/n1/rDp9YKfCbWq9XVXU7lZQykdCpGQfuMi3CRuDvtFtX9VYdn+bcb1+QJdR6JIPG1D5G+cb6myJlsoTKZkOTueWLpUSzdKhojoz2xmAmLXajuqrLOpRGYDzIBIHzOB85erSLxRsrWn6d9I+SsLW/dWZPpNO1zVIy6PT93XXX12Iqk+ZAwT8zz+cuYy8mYnM0t31ZnFEEnOp+zp/wCez/y5lsMwUHN17eS01fMB7D/thMthmM/it0XkbYHBe0/j5rqXSVnDXqWtI6ikHG39Y5HwVvOec8D4y2lud06tUyfLch/unq3arsdTrHW53srdUCHZtIKglhkMDg5Y8x5zmtD7LBqbnSm4VJUqd61gNthLlsYRdoHJD4jr4ztMnnQnRWHirt3bI1a6fEz0P2P9pfwvSW1t9PT3sMf/AK7c2Kf2u8H6s72ch2F7CUcLFpqstue4ILGs2quE3EbUUcvpHqSZ1wM62EeGKRXSabui6IiZGIiIgCIiAIiIBa0iagyW0i3rANBxZA6spyM4wR9JWBBVh6ggEeoEpwziHeod2BbWdtqjpu8GH1WHMfd1BmbXVdZz+oR63FtRCuoxz+iydSjgeHiD1B5jxBp82y722l7vxrbr0NtKpwPob26QdGf8ou/zFGfjvvx/fIzdo69uXS5HA5oKntyfqugKn54PmBMnBtQtgstDKzORuVWBNaqMIjDwbmxPq56gAz5/XwtajF+sg12arqWsZxkkkzaF5TfMRaW75A4TaomffKh5H3yoeOEcJKDyNrG/GaX/AD7f+HvlyvMHEXwtdnhVdW5PkpPdufgFdj8pnTvxJGqcdDYs0xMZVjIPErCQKlOHuyoI6qn/ANx/TAPL6zJ5zNK7sFoi3hpyjWf11j2j7BO2s/sKkvsaZDhQABgAAADoAOQEi3WTz4pXM46Ih6+8KrMxAABJJ5AAcyT6ThOwXagni7k5Fet3VBT4bAWpOPPCkf6QzqdVQutzWcnTH6RVive+gYHPd+o+l4cs7tzwDs1pdOQ1NNVbfphM2ftnLfvne5Hl86MfXT0b2XT9kDEVlL3Uddpmk1ZC0yyak6UglwlZQSsAREQBERAEREAoZhsSZpQiAavU6fM1Gq0M6V65Gt00A4+/h8gX8LBIYj3h0YEq4+DjmPkZ2luhkSzh08aTVmDllbUJ9G1iPK1RYPv5Ofm0yDieoHVKX+DPV/c83r8N9JibhvpK2plODqaypr6aeVjfHEVI7M1A4zb40r8r8/xrEf01d4Up87yP4VmbQ8N9JT+jZH/wOB/08X+TP2urzNaONX/1VX+vf/Cl541YQVehWVgQwF+QQeRBBrEnjhsuHDYeQ4F/w8X+TH2mpzNRVxvVIAgpFgHJXe9Q4HhuGPfI88rn98yafiLqWc1WPY+Azs9ajA6KqhjtUZPLn15knnNsvDZlXhsPIcG/4vvZ57RM07a/UN0rqT1a1rD+yEX+aYzw17fyzGwf1YXZV805lvgxYToU4dJNegknD5VhMO7wgr83r5mMq05bs1Wl0M3Ol02Jnq0kl10yyNQpSSAJRVl0ArERAEREAREQBERAEpKxALSJaUmSIBgNUsaiSZTEAhnTSw6WT8Sm2Aa/8EEfgk2G2U2wCB+CSo0gk7bK7YBCGllw00l4lcQCMNPLxTM2JXEAxiuXgSsrAKYlYiAIiIAiIgCIiAIiI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6" descr="data:image/jpeg;base64,/9j/4AAQSkZJRgABAQAAAQABAAD/2wCEAAkGBhAQEA8PDxQQDxAQDxAQDxAQDxUQEBUQFRUVFBQUFhIXGyYeFxkjHBQVHy8gIycpLCwsFR49NjAqNSYsLCkBCQoKDgwOGg8PGi0kHyQtKiwsLDQvLyktKS01KSksLykqMi8wLyk0LCw0LC0tKjQsLCosLyksLCwsLDQsLCwsNP/AABEIAO0A1AMBIgACEQEDEQH/xAAcAAEAAQUBAQAAAAAAAAAAAAAABAECAwUGBwj/xABPEAACAgECAwUEBAoFCQYHAAABAgADEQQSBSExBhNBUWEHInGBMmJykRQjM0JSgpKhsbIVU6LB0yRzg5OzwsPR4ZSjtOPw8QgWJUNUY4T/xAAbAQEAAgMBAQAAAAAAAAAAAAAABAUCAwYBB//EADQRAAIBAgQDBAoCAgMAAAAAAAABAgMRBAUhMRJRYUGRobEGExQiMnGBwdHhQvAVUiUz8f/aAAwDAQACEQMRAD8A9xiIgCIiAIiIAiIgCIiAIiIAiIgCIiAIiIAiIgCIiAIiIAiIgCIiAJz3bDt1o+FJW+rZ82lhWldZd2243HyAG5ep8ROhnlf/AMQXBjZotPqlBP4NeVf0ruAXP7aVj9aAdRwL2p8J1hCValEsPSu8GhyfIb8Bj6KTOsnxRdXOo7I+1fiPDSqJYdRpxgfg95LoF8kb6VfyOPMGAfV8Tjew/tT0PFQErbuNTjLaa0gN6lG6WD4c/MCdlAEREAREQBERAEREAREQBERAEREAREQBERAEREAREQBNd2h4Mms0uo0ln0b6mrzjO0ke6w9VOG+U2MQD411+iemyym0bbKrHrsXydCVYfeJrbknsft57JdzqK+I1j8XqcV346DUKvusftIuPjX6zyS1MwD1b2H9n1On1eqsUN3rrQgYZ9yvDt97Mvzrnqui41Zp/duL3UeD83urH1vGxPX6Q8d3Uc/7NuHinhWhXxenvj8bWNn8GH3Tf21T5vVzetRx9SpB6XtbsaWn2LOFKMoKLOnqtV1V0IZWAZWUgqVPMEEdRL5xui1r6RiVBeliTZSOZBPWyoefiV/O6j3s7ut02pSxFsrYOjgMrKcgg+M7nA4+ljafHDftXav72EGrSdN2ZliIk81CIiAIiIAiIgCIiAIiIAiIgCIiAIiIAiIgCIiAaztJwGrX6W/SXfQuTbuHVWHNHHqrAEfCfJ3GuD26TUXaW8bbaXKP5HxDL5qQQwPkRPsSebe2L2eHXUjWaVc6vTrhkUc7qBk7APF15lfPJHiMAbPsnj+j9Bjp+Bab/AGSTZkTnvZxq+94VoW/Rp7o/Gtmr/wB0ToyJ8fxlNwrzXKT8y1g7xREvrmDQcROkdmOTp3Ja5Rz2HxuUfzDx6jmCHmsueQlf6PQj31D8wfeGRkdOU35fiqmGqqpT/wDVyM58Mo8MjZPx+s/kg1/rXju/9YxCn9UmYG4pqD0Wmv4lrT/uSzEpiXOIz/FzfuWiuiv5/oixoRW5X8O1P6dX+ob/ABJcvE9QOops9MPV+/L/AMJjMoZC/wA3jou/rPBfgz9TDkS6+PAfla7E+so71P7Pvfeok/Tauuwbq2Vx0JVgcHyOOh9JpDI+p0SWZ3A5IxuVij48t6kHHpnEssN6U1Iu1eCa5rR923ka5YZfxZ1BPnIl3GNOnJ7qV+1ai/xM5tuD0de6qPqa1Y/eRMtenVfoqq/ZUL/CSZelUP40n32+zCwl+03J7SaP/wDIoP2bVb+BMsPafS+Dsfs1Wt/BZrCD6yxkml+lM3tTXf8AozWEXazaf/NOm87f+y6j/DkbX9vNBp1D32tShYKGt096LuOSBlk68j90gNVPHPbdxkG3T6JT+SU3WgfpvyQH1Cgn/SCTcuzytjK6pcCS7d9EYVcPCnHiue2Ue0zg79NdpB9u0V/zYm40HHNLqPyF9F/+auSz+UmfFkqJ1ZCPuCJ8hcF9ofFNGR3GqvCjpXY/fVY8u7syB8sT3D2U+1t+K2NpNTUE1CVG0W1Z7p0UqpypJKN7y+JB59OQIHpsREAREQBERAEREA5zWcLGlay2lfxFjtbeiDmljc3tVR1UnmwHjkjOTLlcMAQQQQCCDkEHmCD4idDOd4nw7uXraghFttw9RGVHJnZk/QJCnI6ZOcA5J5HPMnU1LE0tHvJc+q6+fz3lUatvdZeizJKCCZyUEoolPUEykSkwlK56DLTKyhmiTPShlIMTQzISgWUJlFfnMonti/ZKbJlxI3EOIVaet7r3WutBlmY8vQDxJPgBzMkRpuTstzHisQ+O8Vq0ent1Nxwla5x4s3RUX6xOAPjPmPjGvs1Wou1NvN7rC7Y6DPRR6AYA9AJ2Pb3tnZxK0Bc16Wonuaz1J6d4/wBYjoPAH1JPKdxPoeSZX7HTc6nxy8Fy/P6K+tV43ZbGuFMuFE6Lg3ZPV6wgaWi2/njcqYrHxtOEHzM9N7L+wIkrZxK0KOR/B9Ock+j3Ecvgo+DS/NB5L2d7JariFwo0lZsblvbpXWp/Od+ij958ATyn0r7O/Z3Rwigqp73U2gHUXkYzjoiD81Bk+p6nwA6HhHBdPpKlo0taU1rzCoMZPixPVm9TkmTYAiJabBkLkbiCQM8yB1OIBdERAEREAREQBNLxR86hV/q6S3zsbA/dU37U3U8z9qval9BptXdUcXWW1aWhuu0mvvCw9QC+PXEqc4Up4b1UN5tRXf8Ao20tJXfYdWNSm7ZuXeBkpuG/Hnt64mSeTex32b6XX6S3iGra59Q99i1WV3vXZUVwe8DKcmwsxOWyOQ5dZ3XY/jTaiq6q1g+o0Wqv0WocDaHeptot2jpuXB+O6cnmWTzwdNVFLiWz0tb9EmnVU3Y32ZSVlJz7ZIEtMrND2z46dHpWdCq222V6ehn+ittrbQ58wo3Njx2zynTlWqRpw3bsg3ZXZl4x2u0OjbbqtRVS5AOwtufB6EooJA9cSTwvjWn1Sd5pra70BwTW4bB8mHVT6GcX7TvZVw/T8L1Grr7waqgJY2psud3uZnVW7wMdpLbvADBx4cp5lRx7S8Nfh2p4Y+qOoFP/ANTqvwtTMdpNa4HNT7/ngbD1zOuqeisVS9ybc/B9OfiRViddVofRTGYmaWUatba67UOUsRbEPmrAMp+4iWu041Rs7Ms4K5N4JwdLKR7+oDIz1tjUO30SQpwxI5rtPzkfjPs10esKnVPqrdn0FOoKoPMhVAGfXrJvZiz3tQnrXb82BQ/7IffN/PqeXQo1KFOsoLiaWtle+zKasnGbicTR7G+Dr1od/t6m/wDgHE3HD+wfDKMGrSaYMOjNULH/AG3yf3zfRLQ0lAoHIcgOglZr9Vx2lCUBNtg5Guod44Pk2OSfrECQbeI6mz6ITTL58rbsfyIf2xIOJzDD4b/smr8t33GcYSlsjdX6hK1L2MqKOrMwVR8SeQmru7RqfyCPd9c/iqf22GWHqqsJAGhXcHfdbYOllrd4wP1c8k+CgCXuZy+L9JpbYeFur/C/LJMMN/szHfqdRZ+Ut2L+hQDWMethy5+KlPhI+h0yLqdLsVQxtsLNjLn8RcPec826jqZkseOE+9q6R+jXe/3d2n/Eldl+LxGLx1P1s29duzblsSKlOMKbsjrIiJ9HKsREQBERALLrVRWdjhVUsxPQADJM8V9tOhe3RaVyMFtcz2AnGO8SxlUnwIChc+c9I9oWuenQs1Z2s1tK7sA4G8E8iCDnbjn5zgrOMnWVvw/iACi/atd6rseu7INTMnQ+9t5jHkRgkihzSdWFWlOKvGL4nz7V4K5ZYbBVKtGVaKulp5Nnl3Y/2k6zha6ijTNtqt7xlR0W1ku27UYZwM8kB5YIHSd77BWtK8Te3cS11DEvncbCLS5OfE5U/Oc7qvZnr0vwNKbXz7t1bp3B+tuZht/WGR6z1vsV2Z/o/SikkPa7m291ztNrADC557VCqo+znlmQs6zGjUwvq4STcrbO/bc006VpXN9Eja/iNVCh7W2KzrWDtZvfY4UYUHqeUkThpJ2uSik879uWkZ+GI68xVq6nf0UrZXn9p1Hznoki8S4fXqKbKLl31WoUdT4qfXwPiD4ECbMHiPZ8RCrbZpnk48UWj5o41224hrNNVRqdVZfUjYFLDB90Ltd3CjvOpA3EkbT5jOsK3akvda7OVQbrLGLsQigKuTzOFUD0AE9G437KNXW2yupdbSOVdiOldwXwDq7Lz9VJB9JL4R2EOlVdTxBFrpqZTVpFZXsttzlFcglQuRkjJzg5wAc/SJZxhnDihJNvZJ6vpbfv+pFhhm5WPRezelarQ6Kp+T16WhHB6hhWoI+R5fKS3M4jUdrNY53BlqBPJUrVh8Czglj6jHwE2vAe0pububgosIJR0yFfAyRtJO1sZPUggHpjE4ivl2IgnVklzduz+9Donga1GHFJaeR1/Z1sagj9Khv7Lpj+czodVrK6l32ula5xl2CjPkM9T6TjtILO/HduavxNm5lVWbBevABbIH0T4H5TZ06FFbfgtZjHeOxssx5b2JIHoOXpLvBZ1TwmEhT4XKSv0W77f0UWIouVVv8AuxLt48zcqKmI/rLs0p8lI3n9kA+ciW02W/l7GsH9Wn4mn9lTuYejMw9JnzLS0rMXneJracXCuS08d/ERoxRSupUAVAFUdFUBVHwA5CXZluZTMoZVbm6xUmYbGl7GYLDMOK5nFEa5pn7NLnVMf0NMf+8sX/CMiXGbDsimbdU31aK/mO9f/iCdHkEL4yL5Jvwt9zzEu1JnTxET6KU4iIgCIiAantVwg6rSXUL9MqGrzyHeIQ6jPgCVA+BnjurFbUMvv/hJJTa27f3mdoUg+OcDHXM94nNcW7IVNqV11aBrV5tXnCs3QWAHl3gHLnyPoQDIWMhLgc4K7S25lxl2Y+zRlCWz1Xz69H2/Is1GvqqNSWuiPa+ysMwBd/JR4/8AUeYkHtB2p02hUNex3NnZUg3WtjqQueQ9SQPWc37S9H3lFWsqO19HYN4PusodkxlTzDBwnI+BM8w4pxS3VXWX3HdY7c/JR4Io8FA5Af3kmcLgcpVeKnNtWupLZpp7d25twlL19Rwbslr8z1Cr2uaTuwzpetmSDWqq3LPI7ywHT/14zdaPtzobau+70VqPpLapRx6Y/O/VzPCVORmbnhfaJqlFbDcg6Y5MBnPwPX/rLOeRYaWza+vgWksuhb3Wz27hXFU1NYuqKtWxOwqwYkDH0gPot9U8xyzg8hKM8n0XEGo/yzQkZ621dK7lHVXXwceDDmPXPP0jgPHKtbSt9J5Hkyn6SOOqNjxGR8QQRyM57Mssng3xLWL2fLoyurUJUnrtzJ5nJe0BG2aZvzBawP2ih2n7g4+c67Ej67QJdW9Vo3I4wR0PmCCOYIIBB8CJCwldUK0ajWwoVfVVIz5M844cO9Iqc+4gLgDkSfj8zMi6QLrNMlfjbW2OuACWfn9hW++bWzsJejZpuQr4F1ZbAPXbyb+z8Js+H9nhpRZcSdTqChAJG3J8EQEnG4hRkknp0HKdbXzTDypONN8Unolr26F5icxpOEuB7pq1rWv2v9XNxwlMva/gNlQ+K5Zv3uB+qZsSZF4WFFNe05BQNkjBJb3mJHgSSSfUyU05ab7DmW7u5YTKQZaTITuZJF2ZQmWFpaXixlYuZpgtaXM8j2PNkYmaRhtM3XY5Pxeob9LUnH6tdVf8VM0TnM6XsmmNJWf02usHwe13X9xE670bp3rylyj5tfgjY12gl1NvERO5KsREQBERAERNP2g1LHZpkJU3bjYynDLQuA+COjMWVQeo3MRzWaa9aFCnKpPZK56ld2R5l7auMi38Gqq/J7rt9o5d41ewbQfzkUufQt0ztnlr56Dr4eg/5T0j2w6fa2h2gKgrvRQBhRtNWAAOnIj7p51KfDYp4mmqzVr30+rR1uAw0HQV97vXtAGOXlEvSliGYAkL9IgZA+J8JseF8Ba9S+4IuSF5biSOvLPSby2ukU4JxJ6n2Ived6VVUzjNhOFx8c4nrXZfs6lOjpSyoC3aWsFiIXFhJLDco+iDnHM8sTz3sPw7TnXnTaxA5ZWFR3soFq4YYKkdVDY+AntOJy2eYmXEqC0tr8/l4lLj6t58FtvE1v4GV/JvYnpuLp+y+QPliZaNS+Qtijn0sT6HzUnK/vHrJZSY2Scw5X0ZX6MvIkfVVblZclSRyYdVYc1YeoIB+UygyywzGDcZJrdHjXYYeFanJcEbSxNu0dFYsy3oCeu21XP2bE85sTOf77u7t3QflT9kBa7xn7HdWf8A8zec35MuMalKarLaor/XaS79fk0aYae7yMTmYmsl1pkO22VfBqSYq5ka2WG2QV1ockV7rT4ilGux8dgOPniTKeD6uzpUKx53Wqv3LXvPyOJY0MtxNb4IN+C73oeyqU4bssa6YbLeRJ6DqfD75uKeyDH8rcfs01qg+BZ95PyxNjp+zOlQg90tjDo1xNzA+hsJx8sS6oejdeWtSSj4v8eJHljIL4Vc5CqxrPyCve3h3S7k3eANv0F+bCd1wzSdzRTT17qquvPntULn90kASs6fL8tp4JPhbbdr/Qg1q7q2uIiJZmgREQBERAE5/iHLWPnx01O35WXbv5k/dOgnN9p9WqW6dgCzItnfbRnZpnxl2/XRD8Es8jKnOoceBqK/J9zTt9dl1NtJ2mjRduuzh12lNaY76tu9pycAsAQUJ8AwJHxwfCeG3VsjMjqyOhKsrDaysOoIPQz6Pa1Qu8kBMbt5IC7fPd0x6zluO9mtNxJu8sQqqpsrvT3LXJIO7JHvVgDC7gQdzEctpPFZXmjoJwqL3efJ/wB/Je4bEuj7u6Z43Xq2VWVWIVxhwOhm14V2jFNfdspbBJQggdeeDn18Zu9f7KblJ7i6tx4C1Wrb713A/cJrx7M9cTgnTj171v7knUQzHCyV1NeRZvF02jn34m/fd+p22CwWKy/msCCuPhgfdPe+yvaBddpq7wNrFQLEwRtccjjPVSQSD5eoM4HgvsvqRg+qfvyOfdqClWfrE+849OQ88zuKtOVKtVhGUbQMYQp+gQPzfLHTw8QefzfF4fEcKp6tdv2K7FVFVd0tjekS0iRauKJyFn4p/wBGwhcn6rdHHw+YHSSWvQDJZQPMsAPvnPShcg3LSsw2R/SNZOEPeHOPxYNgHxZeQ+ZiyYOLi9TOLuc12r4ymjSnUOAwXU0qynnmtiRcMeOaTaPnOl0RIU1sdzUsai2clgACj582Rkb4sZ5L7VuKb9RXph9GlN7jzss/5IB+2Z3XYni41Gl0Vg3M4034NqTsbaH05K1sXI2kld2cEnmvlOpeD/4tTk9U+JfJ6W+qSZok7VPA6C8zX7UN+m7xVdO/VWV1DL76tWvI8vpun3TYXzT8RYhGZfpIO8X7dZ3r+9RKzCT9VXhU5NeZJceKDXQ9BVQAAMADoB0lZbW4YBhzBAIPoeYl0+olIIiIAiIgCIiAIiaztGP8ms/RHdtZ61K6tYD6FAwPpmYzlwxcuR6jBxLtIKzaipYzoVrVtuajcwUqpKksB765YjHXnmY07Td0CNUuPCuyoErYxOFTYeaOSQACSD+lnlMOn0iVgqgCjcWIHTJ6/wDtMeqoV1ZWAZWBDA9CDOFn6SV/W8UUuHXTmuy/VdNCbHDRa6mS177+drtSp6U0OUIH17l94n7JUfa6myjhVVbF0Xax5s29iWOMZYk+8fjmYuFak+9RYSXrAKsetlR5Bj9YfRb1weW4CbGVeJxNfENurNu/d3bGyMFHZGv/AKIoB3CqoEHIOwcj5gY5H1EusWS2mJhKqo3fVm6LsQWqlncyca4FURkbeIhrTLrHCY5FmbkiL9Jj49eQA8SeQk0VS5aFzuwN2AufHAOcfeZujG+5hKfI1OpS4lK9y77Nx7tSRWta43M743NzZV5bebdORkVdNWB3h01iKp22HvbTcGzhmSteboD+cCCRkgEYzttCNz3W+b90n2KiVP3ubD8NslNNznwe6l9jTbi1NVQ7lmVTbUyqrhNRstBRiw6q24HK9N3LI5TMl7ElXUowGeXvIR5q+P3EA+njKOf8pT109v7rKsfxMzWGRptctzbBHHcd7B6fU6ltVY1vvBd9SkBWKqFB3Y3AYUAgeXUTd9lkWs6ihAqIvdWIqjAAZTXgD/Qj75J1LYBPTlkzk+xPacariOqRMd0umHdt4uVtUFvgd/L0+PKyhOtWoyu24wS+mqPJpI7u8zW3Dz+cmVd7cA1NTujAFbGxVWQeh947seoUyRV2XufnbYlQ8VpXvG/1jjH9iSaGVYyvqoWXXT9+B4sRThuzZ9mLd2j0/mlYqb7VWaz+9DNpI3D9AlFa1JnapY5Y5YszF2JPmSxPlzkmfRIJqKUtypdr6CIiZngiIgCIiAUmLUVK6sjjKupVh5qRgj7jMhmG14BoNAzbArnL1k1WHzdDtLfrYDD0YTK4mLVt3eoDfm6gBW9LkHun9ZBt/wBEvnJDT5fmeE9lxMqfZuvk/wAbfQsqU+JJmq16Mu21AS9R3ADqy/n1/rDp9YKfCbWq9XVXU7lZQykdCpGQfuMi3CRuDvtFtX9VYdn+bcb1+QJdR6JIPG1D5G+cb6myJlsoTKZkOTueWLpUSzdKhojoz2xmAmLXajuqrLOpRGYDzIBIHzOB85erSLxRsrWn6d9I+SsLW/dWZPpNO1zVIy6PT93XXX12Iqk+ZAwT8zz+cuYy8mYnM0t31ZnFEEnOp+zp/wCez/y5lsMwUHN17eS01fMB7D/thMthmM/it0XkbYHBe0/j5rqXSVnDXqWtI6ikHG39Y5HwVvOec8D4y2lud06tUyfLch/unq3arsdTrHW53srdUCHZtIKglhkMDg5Y8x5zmtD7LBqbnSm4VJUqd61gNthLlsYRdoHJD4jr4ztMnnQnRWHirt3bI1a6fEz0P2P9pfwvSW1t9PT3sMf/AK7c2Kf2u8H6s72ch2F7CUcLFpqstue4ILGs2quE3EbUUcvpHqSZ1wM62EeGKRXSabui6IiZGIiIgCIiAIiIBa0iagyW0i3rANBxZA6spyM4wR9JWBBVh6ggEeoEpwziHeod2BbWdtqjpu8GH1WHMfd1BmbXVdZz+oR63FtRCuoxz+iydSjgeHiD1B5jxBp82y722l7vxrbr0NtKpwPob26QdGf8ou/zFGfjvvx/fIzdo69uXS5HA5oKntyfqugKn54PmBMnBtQtgstDKzORuVWBNaqMIjDwbmxPq56gAz5/XwtajF+sg12arqWsZxkkkzaF5TfMRaW75A4TaomffKh5H3yoeOEcJKDyNrG/GaX/AD7f+HvlyvMHEXwtdnhVdW5PkpPdufgFdj8pnTvxJGqcdDYs0xMZVjIPErCQKlOHuyoI6qn/ANx/TAPL6zJ5zNK7sFoi3hpyjWf11j2j7BO2s/sKkvsaZDhQABgAAADoAOQEi3WTz4pXM46Ih6+8KrMxAABJJ5AAcyT6ThOwXagni7k5Fet3VBT4bAWpOPPCkf6QzqdVQutzWcnTH6RVive+gYHPd+o+l4cs7tzwDs1pdOQ1NNVbfphM2ftnLfvne5Hl86MfXT0b2XT9kDEVlL3Uddpmk1ZC0yyak6UglwlZQSsAREQBERAEREAoZhsSZpQiAavU6fM1Gq0M6V65Gt00A4+/h8gX8LBIYj3h0YEq4+DjmPkZ2luhkSzh08aTVmDllbUJ9G1iPK1RYPv5Ofm0yDieoHVKX+DPV/c83r8N9JibhvpK2plODqaypr6aeVjfHEVI7M1A4zb40r8r8/xrEf01d4Up87yP4VmbQ8N9JT+jZH/wOB/08X+TP2urzNaONX/1VX+vf/Cl541YQVehWVgQwF+QQeRBBrEnjhsuHDYeQ4F/w8X+TH2mpzNRVxvVIAgpFgHJXe9Q4HhuGPfI88rn98yafiLqWc1WPY+Azs9ajA6KqhjtUZPLn15knnNsvDZlXhsPIcG/4vvZ57RM07a/UN0rqT1a1rD+yEX+aYzw17fyzGwf1YXZV805lvgxYToU4dJNegknD5VhMO7wgr83r5mMq05bs1Wl0M3Ol02Jnq0kl10yyNQpSSAJRVl0ArERAEREAREQBERAEpKxALSJaUmSIBgNUsaiSZTEAhnTSw6WT8Sm2Aa/8EEfgk2G2U2wCB+CSo0gk7bK7YBCGllw00l4lcQCMNPLxTM2JXEAxiuXgSsrAKYlYiAIiIAiIgCIiAIiI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6" name="Picture 8" descr="http://images5.fanpop.com/image/photos/31600000/Pikachu-nabbing-at-apple-pikachu-31615399-895-1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0337"/>
            <a:ext cx="4343291" cy="48528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07975" y="4690010"/>
            <a:ext cx="81524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Pikachu.eat( “Apple” )</a:t>
            </a:r>
          </a:p>
          <a:p>
            <a:r>
              <a:rPr lang="ja-JP" altLang="en-US" sz="4000" dirty="0"/>
              <a:t>ピカチュウ　</a:t>
            </a:r>
            <a:r>
              <a:rPr lang="ja-JP" altLang="en-US" sz="4000" dirty="0" smtClean="0"/>
              <a:t>が</a:t>
            </a:r>
            <a:endParaRPr lang="en-US" altLang="ja-JP" sz="4000" dirty="0" smtClean="0"/>
          </a:p>
          <a:p>
            <a:r>
              <a:rPr lang="ja-JP" altLang="en-US" sz="4000" dirty="0"/>
              <a:t>　「</a:t>
            </a:r>
            <a:r>
              <a:rPr lang="ja-JP" altLang="en-US" sz="4000" dirty="0" smtClean="0"/>
              <a:t>リンゴ」（引数）　を（．）　</a:t>
            </a:r>
            <a:r>
              <a:rPr lang="ja-JP" altLang="en-US" sz="4000" dirty="0"/>
              <a:t>食べる</a:t>
            </a:r>
          </a:p>
        </p:txBody>
      </p:sp>
    </p:spTree>
    <p:extLst>
      <p:ext uri="{BB962C8B-B14F-4D97-AF65-F5344CB8AC3E}">
        <p14:creationId xmlns="" xmlns:p14="http://schemas.microsoft.com/office/powerpoint/2010/main" val="21670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AQEA8PDxQQDxAQDxAQDxAQDxUQEBUQFRUVFBQUFhIXGyYeFxkjHBQVHy8gIycpLCwsFR49NjAqNSYsLCkBCQoKDgwOGg8PGi0kHyQtKiwsLDQvLyktKS01KSksLykqMi8wLyk0LCw0LC0tKjQsLCosLyksLCwsLDQsLCwsNP/AABEIAO0A1AMBIgACEQEDEQH/xAAcAAEAAQUBAQAAAAAAAAAAAAAABAECAwUGBwj/xABPEAACAgECAwUEBAoFCQYHAAABAgADEQQSBSExBhNBUWEHInGBMmJykRQjM0JSgpKhsbIVU6LB0yRzg5OzwsPR4ZSjtOPw8QgWJUNUY4T/xAAbAQEAAgMBAQAAAAAAAAAAAAAABAUCAwYBB//EADQRAAIBAgQDBAoCAgMAAAAAAAABAgMRBAUhMRJRYUGRobEGExQiMnGBwdHhQvAVUiUz8f/aAAwDAQACEQMRAD8A9xiIgCIiAIiIAiIgCIiAIiIAiIgCIiAIiIAiIgCIiAIiIAiIgCIiAJz3bDt1o+FJW+rZ82lhWldZd2243HyAG5ep8ROhnlf/AMQXBjZotPqlBP4NeVf0ruAXP7aVj9aAdRwL2p8J1hCValEsPSu8GhyfIb8Bj6KTOsnxRdXOo7I+1fiPDSqJYdRpxgfg95LoF8kb6VfyOPMGAfV8Tjew/tT0PFQErbuNTjLaa0gN6lG6WD4c/MCdlAEREAREQBERAEREAREQBERAEREAREQBERAEREAREQBNd2h4Mms0uo0ln0b6mrzjO0ke6w9VOG+U2MQD411+iemyym0bbKrHrsXydCVYfeJrbknsft57JdzqK+I1j8XqcV346DUKvusftIuPjX6zyS1MwD1b2H9n1On1eqsUN3rrQgYZ9yvDt97Mvzrnqui41Zp/duL3UeD83urH1vGxPX6Q8d3Uc/7NuHinhWhXxenvj8bWNn8GH3Tf21T5vVzetRx9SpB6XtbsaWn2LOFKMoKLOnqtV1V0IZWAZWUgqVPMEEdRL5xui1r6RiVBeliTZSOZBPWyoefiV/O6j3s7ut02pSxFsrYOjgMrKcgg+M7nA4+ljafHDftXav72EGrSdN2ZliIk81CIiAIiIAiIgCIiAIiIAiIgCIiAIiIAiIgCIiAaztJwGrX6W/SXfQuTbuHVWHNHHqrAEfCfJ3GuD26TUXaW8bbaXKP5HxDL5qQQwPkRPsSebe2L2eHXUjWaVc6vTrhkUc7qBk7APF15lfPJHiMAbPsnj+j9Bjp+Bab/AGSTZkTnvZxq+94VoW/Rp7o/Gtmr/wB0ToyJ8fxlNwrzXKT8y1g7xREvrmDQcROkdmOTp3Ja5Rz2HxuUfzDx6jmCHmsueQlf6PQj31D8wfeGRkdOU35fiqmGqqpT/wDVyM58Mo8MjZPx+s/kg1/rXju/9YxCn9UmYG4pqD0Wmv4lrT/uSzEpiXOIz/FzfuWiuiv5/oixoRW5X8O1P6dX+ob/ABJcvE9QOops9MPV+/L/AMJjMoZC/wA3jou/rPBfgz9TDkS6+PAfla7E+so71P7Pvfeok/Tauuwbq2Vx0JVgcHyOOh9JpDI+p0SWZ3A5IxuVij48t6kHHpnEssN6U1Iu1eCa5rR923ka5YZfxZ1BPnIl3GNOnJ7qV+1ai/xM5tuD0de6qPqa1Y/eRMtenVfoqq/ZUL/CSZelUP40n32+zCwl+03J7SaP/wDIoP2bVb+BMsPafS+Dsfs1Wt/BZrCD6yxkml+lM3tTXf8AozWEXazaf/NOm87f+y6j/DkbX9vNBp1D32tShYKGt096LuOSBlk68j90gNVPHPbdxkG3T6JT+SU3WgfpvyQH1Cgn/SCTcuzytjK6pcCS7d9EYVcPCnHiue2Ue0zg79NdpB9u0V/zYm40HHNLqPyF9F/+auSz+UmfFkqJ1ZCPuCJ8hcF9ofFNGR3GqvCjpXY/fVY8u7syB8sT3D2U+1t+K2NpNTUE1CVG0W1Z7p0UqpypJKN7y+JB59OQIHpsREAREQBERAEREA5zWcLGlay2lfxFjtbeiDmljc3tVR1UnmwHjkjOTLlcMAQQQQCCDkEHmCD4idDOd4nw7uXraghFttw9RGVHJnZk/QJCnI6ZOcA5J5HPMnU1LE0tHvJc+q6+fz3lUatvdZeizJKCCZyUEoolPUEykSkwlK56DLTKyhmiTPShlIMTQzISgWUJlFfnMonti/ZKbJlxI3EOIVaet7r3WutBlmY8vQDxJPgBzMkRpuTstzHisQ+O8Vq0ent1Nxwla5x4s3RUX6xOAPjPmPjGvs1Wou1NvN7rC7Y6DPRR6AYA9AJ2Pb3tnZxK0Bc16Wonuaz1J6d4/wBYjoPAH1JPKdxPoeSZX7HTc6nxy8Fy/P6K+tV43ZbGuFMuFE6Lg3ZPV6wgaWi2/njcqYrHxtOEHzM9N7L+wIkrZxK0KOR/B9Ock+j3Ecvgo+DS/NB5L2d7JariFwo0lZsblvbpXWp/Od+ij958ATyn0r7O/Z3Rwigqp73U2gHUXkYzjoiD81Bk+p6nwA6HhHBdPpKlo0taU1rzCoMZPixPVm9TkmTYAiJabBkLkbiCQM8yB1OIBdERAEREAREQBNLxR86hV/q6S3zsbA/dU37U3U8z9qval9BptXdUcXWW1aWhuu0mvvCw9QC+PXEqc4Up4b1UN5tRXf8Ao20tJXfYdWNSm7ZuXeBkpuG/Hnt64mSeTex32b6XX6S3iGra59Q99i1WV3vXZUVwe8DKcmwsxOWyOQ5dZ3XY/jTaiq6q1g+o0Wqv0WocDaHeptot2jpuXB+O6cnmWTzwdNVFLiWz0tb9EmnVU3Y32ZSVlJz7ZIEtMrND2z46dHpWdCq222V6ehn+ittrbQ58wo3Njx2zynTlWqRpw3bsg3ZXZl4x2u0OjbbqtRVS5AOwtufB6EooJA9cSTwvjWn1Sd5pra70BwTW4bB8mHVT6GcX7TvZVw/T8L1Grr7waqgJY2psud3uZnVW7wMdpLbvADBx4cp5lRx7S8Nfh2p4Y+qOoFP/ANTqvwtTMdpNa4HNT7/ngbD1zOuqeisVS9ybc/B9OfiRViddVofRTGYmaWUatba67UOUsRbEPmrAMp+4iWu041Rs7Ms4K5N4JwdLKR7+oDIz1tjUO30SQpwxI5rtPzkfjPs10esKnVPqrdn0FOoKoPMhVAGfXrJvZiz3tQnrXb82BQ/7IffN/PqeXQo1KFOsoLiaWtle+zKasnGbicTR7G+Dr1od/t6m/wDgHE3HD+wfDKMGrSaYMOjNULH/AG3yf3zfRLQ0lAoHIcgOglZr9Vx2lCUBNtg5Guod44Pk2OSfrECQbeI6mz6ITTL58rbsfyIf2xIOJzDD4b/smr8t33GcYSlsjdX6hK1L2MqKOrMwVR8SeQmru7RqfyCPd9c/iqf22GWHqqsJAGhXcHfdbYOllrd4wP1c8k+CgCXuZy+L9JpbYeFur/C/LJMMN/szHfqdRZ+Ut2L+hQDWMethy5+KlPhI+h0yLqdLsVQxtsLNjLn8RcPec826jqZkseOE+9q6R+jXe/3d2n/Eldl+LxGLx1P1s29duzblsSKlOMKbsjrIiJ9HKsREQBERALLrVRWdjhVUsxPQADJM8V9tOhe3RaVyMFtcz2AnGO8SxlUnwIChc+c9I9oWuenQs1Z2s1tK7sA4G8E8iCDnbjn5zgrOMnWVvw/iACi/atd6rseu7INTMnQ+9t5jHkRgkihzSdWFWlOKvGL4nz7V4K5ZYbBVKtGVaKulp5Nnl3Y/2k6zha6ijTNtqt7xlR0W1ku27UYZwM8kB5YIHSd77BWtK8Te3cS11DEvncbCLS5OfE5U/Oc7qvZnr0vwNKbXz7t1bp3B+tuZht/WGR6z1vsV2Z/o/SikkPa7m291ztNrADC557VCqo+znlmQs6zGjUwvq4STcrbO/bc006VpXN9Eja/iNVCh7W2KzrWDtZvfY4UYUHqeUkThpJ2uSik879uWkZ+GI68xVq6nf0UrZXn9p1Hznoki8S4fXqKbKLl31WoUdT4qfXwPiD4ECbMHiPZ8RCrbZpnk48UWj5o41224hrNNVRqdVZfUjYFLDB90Ltd3CjvOpA3EkbT5jOsK3akvda7OVQbrLGLsQigKuTzOFUD0AE9G437KNXW2yupdbSOVdiOldwXwDq7Lz9VJB9JL4R2EOlVdTxBFrpqZTVpFZXsttzlFcglQuRkjJzg5wAc/SJZxhnDihJNvZJ6vpbfv+pFhhm5WPRezelarQ6Kp+T16WhHB6hhWoI+R5fKS3M4jUdrNY53BlqBPJUrVh8Czglj6jHwE2vAe0pububgosIJR0yFfAyRtJO1sZPUggHpjE4ivl2IgnVklzduz+9Donga1GHFJaeR1/Z1sagj9Khv7Lpj+czodVrK6l32ula5xl2CjPkM9T6TjtILO/HduavxNm5lVWbBevABbIH0T4H5TZ06FFbfgtZjHeOxssx5b2JIHoOXpLvBZ1TwmEhT4XKSv0W77f0UWIouVVv8AuxLt48zcqKmI/rLs0p8lI3n9kA+ciW02W/l7GsH9Wn4mn9lTuYejMw9JnzLS0rMXneJracXCuS08d/ERoxRSupUAVAFUdFUBVHwA5CXZluZTMoZVbm6xUmYbGl7GYLDMOK5nFEa5pn7NLnVMf0NMf+8sX/CMiXGbDsimbdU31aK/mO9f/iCdHkEL4yL5Jvwt9zzEu1JnTxET6KU4iIgCIiAantVwg6rSXUL9MqGrzyHeIQ6jPgCVA+BnjurFbUMvv/hJJTa27f3mdoUg+OcDHXM94nNcW7IVNqV11aBrV5tXnCs3QWAHl3gHLnyPoQDIWMhLgc4K7S25lxl2Y+zRlCWz1Xz69H2/Is1GvqqNSWuiPa+ysMwBd/JR4/8AUeYkHtB2p02hUNex3NnZUg3WtjqQueQ9SQPWc37S9H3lFWsqO19HYN4PusodkxlTzDBwnI+BM8w4pxS3VXWX3HdY7c/JR4Io8FA5Af3kmcLgcpVeKnNtWupLZpp7d25twlL19Rwbslr8z1Cr2uaTuwzpetmSDWqq3LPI7ywHT/14zdaPtzobau+70VqPpLapRx6Y/O/VzPCVORmbnhfaJqlFbDcg6Y5MBnPwPX/rLOeRYaWza+vgWksuhb3Wz27hXFU1NYuqKtWxOwqwYkDH0gPot9U8xyzg8hKM8n0XEGo/yzQkZ621dK7lHVXXwceDDmPXPP0jgPHKtbSt9J5Hkyn6SOOqNjxGR8QQRyM57Mssng3xLWL2fLoyurUJUnrtzJ5nJe0BG2aZvzBawP2ih2n7g4+c67Ej67QJdW9Vo3I4wR0PmCCOYIIBB8CJCwldUK0ajWwoVfVVIz5M844cO9Iqc+4gLgDkSfj8zMi6QLrNMlfjbW2OuACWfn9hW++bWzsJejZpuQr4F1ZbAPXbyb+z8Js+H9nhpRZcSdTqChAJG3J8EQEnG4hRkknp0HKdbXzTDypONN8Unolr26F5icxpOEuB7pq1rWv2v9XNxwlMva/gNlQ+K5Zv3uB+qZsSZF4WFFNe05BQNkjBJb3mJHgSSSfUyU05ab7DmW7u5YTKQZaTITuZJF2ZQmWFpaXixlYuZpgtaXM8j2PNkYmaRhtM3XY5Pxeob9LUnH6tdVf8VM0TnM6XsmmNJWf02usHwe13X9xE670bp3rylyj5tfgjY12gl1NvERO5KsREQBERAERNP2g1LHZpkJU3bjYynDLQuA+COjMWVQeo3MRzWaa9aFCnKpPZK56ld2R5l7auMi38Gqq/J7rt9o5d41ewbQfzkUufQt0ztnlr56Dr4eg/5T0j2w6fa2h2gKgrvRQBhRtNWAAOnIj7p51KfDYp4mmqzVr30+rR1uAw0HQV97vXtAGOXlEvSliGYAkL9IgZA+J8JseF8Ba9S+4IuSF5biSOvLPSby2ukU4JxJ6n2Ived6VVUzjNhOFx8c4nrXZfs6lOjpSyoC3aWsFiIXFhJLDco+iDnHM8sTz3sPw7TnXnTaxA5ZWFR3soFq4YYKkdVDY+AntOJy2eYmXEqC0tr8/l4lLj6t58FtvE1v4GV/JvYnpuLp+y+QPliZaNS+Qtijn0sT6HzUnK/vHrJZSY2Scw5X0ZX6MvIkfVVblZclSRyYdVYc1YeoIB+UygyywzGDcZJrdHjXYYeFanJcEbSxNu0dFYsy3oCeu21XP2bE85sTOf77u7t3QflT9kBa7xn7HdWf8A8zec35MuMalKarLaor/XaS79fk0aYae7yMTmYmsl1pkO22VfBqSYq5ka2WG2QV1ockV7rT4ilGux8dgOPniTKeD6uzpUKx53Wqv3LXvPyOJY0MtxNb4IN+C73oeyqU4bssa6YbLeRJ6DqfD75uKeyDH8rcfs01qg+BZ95PyxNjp+zOlQg90tjDo1xNzA+hsJx8sS6oejdeWtSSj4v8eJHljIL4Vc5CqxrPyCve3h3S7k3eANv0F+bCd1wzSdzRTT17qquvPntULn90kASs6fL8tp4JPhbbdr/Qg1q7q2uIiJZmgREQBERAE5/iHLWPnx01O35WXbv5k/dOgnN9p9WqW6dgCzItnfbRnZpnxl2/XRD8Es8jKnOoceBqK/J9zTt9dl1NtJ2mjRduuzh12lNaY76tu9pycAsAQUJ8AwJHxwfCeG3VsjMjqyOhKsrDaysOoIPQz6Pa1Qu8kBMbt5IC7fPd0x6zluO9mtNxJu8sQqqpsrvT3LXJIO7JHvVgDC7gQdzEctpPFZXmjoJwqL3efJ/wB/Je4bEuj7u6Z43Xq2VWVWIVxhwOhm14V2jFNfdspbBJQggdeeDn18Zu9f7KblJ7i6tx4C1Wrb713A/cJrx7M9cTgnTj171v7knUQzHCyV1NeRZvF02jn34m/fd+p22CwWKy/msCCuPhgfdPe+yvaBddpq7wNrFQLEwRtccjjPVSQSD5eoM4HgvsvqRg+qfvyOfdqClWfrE+849OQ88zuKtOVKtVhGUbQMYQp+gQPzfLHTw8QefzfF4fEcKp6tdv2K7FVFVd0tjekS0iRauKJyFn4p/wBGwhcn6rdHHw+YHSSWvQDJZQPMsAPvnPShcg3LSsw2R/SNZOEPeHOPxYNgHxZeQ+ZiyYOLi9TOLuc12r4ymjSnUOAwXU0qynnmtiRcMeOaTaPnOl0RIU1sdzUsai2clgACj582Rkb4sZ5L7VuKb9RXph9GlN7jzss/5IB+2Z3XYni41Gl0Vg3M4034NqTsbaH05K1sXI2kld2cEnmvlOpeD/4tTk9U+JfJ6W+qSZok7VPA6C8zX7UN+m7xVdO/VWV1DL76tWvI8vpun3TYXzT8RYhGZfpIO8X7dZ3r+9RKzCT9VXhU5NeZJceKDXQ9BVQAAMADoB0lZbW4YBhzBAIPoeYl0+olIIiIAiIgCIiAIiaztGP8ms/RHdtZ61K6tYD6FAwPpmYzlwxcuR6jBxLtIKzaipYzoVrVtuajcwUqpKksB765YjHXnmY07Td0CNUuPCuyoErYxOFTYeaOSQACSD+lnlMOn0iVgqgCjcWIHTJ6/wDtMeqoV1ZWAZWBDA9CDOFn6SV/W8UUuHXTmuy/VdNCbHDRa6mS177+drtSp6U0OUIH17l94n7JUfa6myjhVVbF0Xax5s29iWOMZYk+8fjmYuFak+9RYSXrAKsetlR5Bj9YfRb1weW4CbGVeJxNfENurNu/d3bGyMFHZGv/AKIoB3CqoEHIOwcj5gY5H1EusWS2mJhKqo3fVm6LsQWqlncyca4FURkbeIhrTLrHCY5FmbkiL9Jj49eQA8SeQk0VS5aFzuwN2AufHAOcfeZujG+5hKfI1OpS4lK9y77Nx7tSRWta43M743NzZV5bebdORkVdNWB3h01iKp22HvbTcGzhmSteboD+cCCRkgEYzttCNz3W+b90n2KiVP3ubD8NslNNznwe6l9jTbi1NVQ7lmVTbUyqrhNRstBRiw6q24HK9N3LI5TMl7ElXUowGeXvIR5q+P3EA+njKOf8pT109v7rKsfxMzWGRptctzbBHHcd7B6fU6ltVY1vvBd9SkBWKqFB3Y3AYUAgeXUTd9lkWs6ihAqIvdWIqjAAZTXgD/Qj75J1LYBPTlkzk+xPacariOqRMd0umHdt4uVtUFvgd/L0+PKyhOtWoyu24wS+mqPJpI7u8zW3Dz+cmVd7cA1NTujAFbGxVWQeh947seoUyRV2XufnbYlQ8VpXvG/1jjH9iSaGVYyvqoWXXT9+B4sRThuzZ9mLd2j0/mlYqb7VWaz+9DNpI3D9AlFa1JnapY5Y5YszF2JPmSxPlzkmfRIJqKUtypdr6CIiZngiIgCIiAUmLUVK6sjjKupVh5qRgj7jMhmG14BoNAzbArnL1k1WHzdDtLfrYDD0YTK4mLVt3eoDfm6gBW9LkHun9ZBt/wBEvnJDT5fmeE9lxMqfZuvk/wAbfQsqU+JJmq16Mu21AS9R3ADqy/n1/rDp9YKfCbWq9XVXU7lZQykdCpGQfuMi3CRuDvtFtX9VYdn+bcb1+QJdR6JIPG1D5G+cb6myJlsoTKZkOTueWLpUSzdKhojoz2xmAmLXajuqrLOpRGYDzIBIHzOB85erSLxRsrWn6d9I+SsLW/dWZPpNO1zVIy6PT93XXX12Iqk+ZAwT8zz+cuYy8mYnM0t31ZnFEEnOp+zp/wCez/y5lsMwUHN17eS01fMB7D/thMthmM/it0XkbYHBe0/j5rqXSVnDXqWtI6ikHG39Y5HwVvOec8D4y2lud06tUyfLch/unq3arsdTrHW53srdUCHZtIKglhkMDg5Y8x5zmtD7LBqbnSm4VJUqd61gNthLlsYRdoHJD4jr4ztMnnQnRWHirt3bI1a6fEz0P2P9pfwvSW1t9PT3sMf/AK7c2Kf2u8H6s72ch2F7CUcLFpqstue4ILGs2quE3EbUUcvpHqSZ1wM62EeGKRXSabui6IiZGIiIgCIiAIiIBa0iagyW0i3rANBxZA6spyM4wR9JWBBVh6ggEeoEpwziHeod2BbWdtqjpu8GH1WHMfd1BmbXVdZz+oR63FtRCuoxz+iydSjgeHiD1B5jxBp82y722l7vxrbr0NtKpwPob26QdGf8ou/zFGfjvvx/fIzdo69uXS5HA5oKntyfqugKn54PmBMnBtQtgstDKzORuVWBNaqMIjDwbmxPq56gAz5/XwtajF+sg12arqWsZxkkkzaF5TfMRaW75A4TaomffKh5H3yoeOEcJKDyNrG/GaX/AD7f+HvlyvMHEXwtdnhVdW5PkpPdufgFdj8pnTvxJGqcdDYs0xMZVjIPErCQKlOHuyoI6qn/ANx/TAPL6zJ5zNK7sFoi3hpyjWf11j2j7BO2s/sKkvsaZDhQABgAAADoAOQEi3WTz4pXM46Ih6+8KrMxAABJJ5AAcyT6ThOwXagni7k5Fet3VBT4bAWpOPPCkf6QzqdVQutzWcnTH6RVive+gYHPd+o+l4cs7tzwDs1pdOQ1NNVbfphM2ftnLfvne5Hl86MfXT0b2XT9kDEVlL3Uddpmk1ZC0yyak6UglwlZQSsAREQBERAEREAoZhsSZpQiAavU6fM1Gq0M6V65Gt00A4+/h8gX8LBIYj3h0YEq4+DjmPkZ2luhkSzh08aTVmDllbUJ9G1iPK1RYPv5Ofm0yDieoHVKX+DPV/c83r8N9JibhvpK2plODqaypr6aeVjfHEVI7M1A4zb40r8r8/xrEf01d4Up87yP4VmbQ8N9JT+jZH/wOB/08X+TP2urzNaONX/1VX+vf/Cl541YQVehWVgQwF+QQeRBBrEnjhsuHDYeQ4F/w8X+TH2mpzNRVxvVIAgpFgHJXe9Q4HhuGPfI88rn98yafiLqWc1WPY+Azs9ajA6KqhjtUZPLn15knnNsvDZlXhsPIcG/4vvZ57RM07a/UN0rqT1a1rD+yEX+aYzw17fyzGwf1YXZV805lvgxYToU4dJNegknD5VhMO7wgr83r5mMq05bs1Wl0M3Ol02Jnq0kl10yyNQpSSAJRVl0ArERAEREAREQBERAEpKxALSJaUmSIBgNUsaiSZTEAhnTSw6WT8Sm2Aa/8EEfgk2G2U2wCB+CSo0gk7bK7YBCGllw00l4lcQCMNPLxTM2JXEAxiuXgSsrAKYlYiAIiIAiIgCIiAIi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AutoShape 4" descr="data:image/jpeg;base64,/9j/4AAQSkZJRgABAQAAAQABAAD/2wCEAAkGBhAQEA8PDxQQDxAQDxAQDxAQDxUQEBUQFRUVFBQUFhIXGyYeFxkjHBQVHy8gIycpLCwsFR49NjAqNSYsLCkBCQoKDgwOGg8PGi0kHyQtKiwsLDQvLyktKS01KSksLykqMi8wLyk0LCw0LC0tKjQsLCosLyksLCwsLDQsLCwsNP/AABEIAO0A1AMBIgACEQEDEQH/xAAcAAEAAQUBAQAAAAAAAAAAAAAABAECAwUGBwj/xABPEAACAgECAwUEBAoFCQYHAAABAgADEQQSBSExBhNBUWEHInGBMmJykRQjM0JSgpKhsbIVU6LB0yRzg5OzwsPR4ZSjtOPw8QgWJUNUY4T/xAAbAQEAAgMBAQAAAAAAAAAAAAAABAUCAwYBB//EADQRAAIBAgQDBAoCAgMAAAAAAAABAgMRBAUhMRJRYUGRobEGExQiMnGBwdHhQvAVUiUz8f/aAAwDAQACEQMRAD8A9xiIgCIiAIiIAiIgCIiAIiIAiIgCIiAIiIAiIgCIiAIiIAiIgCIiAJz3bDt1o+FJW+rZ82lhWldZd2243HyAG5ep8ROhnlf/AMQXBjZotPqlBP4NeVf0ruAXP7aVj9aAdRwL2p8J1hCValEsPSu8GhyfIb8Bj6KTOsnxRdXOo7I+1fiPDSqJYdRpxgfg95LoF8kb6VfyOPMGAfV8Tjew/tT0PFQErbuNTjLaa0gN6lG6WD4c/MCdlAEREAREQBERAEREAREQBERAEREAREQBERAEREAREQBNd2h4Mms0uo0ln0b6mrzjO0ke6w9VOG+U2MQD411+iemyym0bbKrHrsXydCVYfeJrbknsft57JdzqK+I1j8XqcV346DUKvusftIuPjX6zyS1MwD1b2H9n1On1eqsUN3rrQgYZ9yvDt97Mvzrnqui41Zp/duL3UeD83urH1vGxPX6Q8d3Uc/7NuHinhWhXxenvj8bWNn8GH3Tf21T5vVzetRx9SpB6XtbsaWn2LOFKMoKLOnqtV1V0IZWAZWUgqVPMEEdRL5xui1r6RiVBeliTZSOZBPWyoefiV/O6j3s7ut02pSxFsrYOjgMrKcgg+M7nA4+ljafHDftXav72EGrSdN2ZliIk81CIiAIiIAiIgCIiAIiIAiIgCIiAIiIAiIgCIiAaztJwGrX6W/SXfQuTbuHVWHNHHqrAEfCfJ3GuD26TUXaW8bbaXKP5HxDL5qQQwPkRPsSebe2L2eHXUjWaVc6vTrhkUc7qBk7APF15lfPJHiMAbPsnj+j9Bjp+Bab/AGSTZkTnvZxq+94VoW/Rp7o/Gtmr/wB0ToyJ8fxlNwrzXKT8y1g7xREvrmDQcROkdmOTp3Ja5Rz2HxuUfzDx6jmCHmsueQlf6PQj31D8wfeGRkdOU35fiqmGqqpT/wDVyM58Mo8MjZPx+s/kg1/rXju/9YxCn9UmYG4pqD0Wmv4lrT/uSzEpiXOIz/FzfuWiuiv5/oixoRW5X8O1P6dX+ob/ABJcvE9QOops9MPV+/L/AMJjMoZC/wA3jou/rPBfgz9TDkS6+PAfla7E+so71P7Pvfeok/Tauuwbq2Vx0JVgcHyOOh9JpDI+p0SWZ3A5IxuVij48t6kHHpnEssN6U1Iu1eCa5rR923ka5YZfxZ1BPnIl3GNOnJ7qV+1ai/xM5tuD0de6qPqa1Y/eRMtenVfoqq/ZUL/CSZelUP40n32+zCwl+03J7SaP/wDIoP2bVb+BMsPafS+Dsfs1Wt/BZrCD6yxkml+lM3tTXf8AozWEXazaf/NOm87f+y6j/DkbX9vNBp1D32tShYKGt096LuOSBlk68j90gNVPHPbdxkG3T6JT+SU3WgfpvyQH1Cgn/SCTcuzytjK6pcCS7d9EYVcPCnHiue2Ue0zg79NdpB9u0V/zYm40HHNLqPyF9F/+auSz+UmfFkqJ1ZCPuCJ8hcF9ofFNGR3GqvCjpXY/fVY8u7syB8sT3D2U+1t+K2NpNTUE1CVG0W1Z7p0UqpypJKN7y+JB59OQIHpsREAREQBERAEREA5zWcLGlay2lfxFjtbeiDmljc3tVR1UnmwHjkjOTLlcMAQQQQCCDkEHmCD4idDOd4nw7uXraghFttw9RGVHJnZk/QJCnI6ZOcA5J5HPMnU1LE0tHvJc+q6+fz3lUatvdZeizJKCCZyUEoolPUEykSkwlK56DLTKyhmiTPShlIMTQzISgWUJlFfnMonti/ZKbJlxI3EOIVaet7r3WutBlmY8vQDxJPgBzMkRpuTstzHisQ+O8Vq0ent1Nxwla5x4s3RUX6xOAPjPmPjGvs1Wou1NvN7rC7Y6DPRR6AYA9AJ2Pb3tnZxK0Bc16Wonuaz1J6d4/wBYjoPAH1JPKdxPoeSZX7HTc6nxy8Fy/P6K+tV43ZbGuFMuFE6Lg3ZPV6wgaWi2/njcqYrHxtOEHzM9N7L+wIkrZxK0KOR/B9Ock+j3Ecvgo+DS/NB5L2d7JariFwo0lZsblvbpXWp/Od+ij958ATyn0r7O/Z3Rwigqp73U2gHUXkYzjoiD81Bk+p6nwA6HhHBdPpKlo0taU1rzCoMZPixPVm9TkmTYAiJabBkLkbiCQM8yB1OIBdERAEREAREQBNLxR86hV/q6S3zsbA/dU37U3U8z9qval9BptXdUcXWW1aWhuu0mvvCw9QC+PXEqc4Up4b1UN5tRXf8Ao20tJXfYdWNSm7ZuXeBkpuG/Hnt64mSeTex32b6XX6S3iGra59Q99i1WV3vXZUVwe8DKcmwsxOWyOQ5dZ3XY/jTaiq6q1g+o0Wqv0WocDaHeptot2jpuXB+O6cnmWTzwdNVFLiWz0tb9EmnVU3Y32ZSVlJz7ZIEtMrND2z46dHpWdCq222V6ehn+ittrbQ58wo3Njx2zynTlWqRpw3bsg3ZXZl4x2u0OjbbqtRVS5AOwtufB6EooJA9cSTwvjWn1Sd5pra70BwTW4bB8mHVT6GcX7TvZVw/T8L1Grr7waqgJY2psud3uZnVW7wMdpLbvADBx4cp5lRx7S8Nfh2p4Y+qOoFP/ANTqvwtTMdpNa4HNT7/ngbD1zOuqeisVS9ybc/B9OfiRViddVofRTGYmaWUatba67UOUsRbEPmrAMp+4iWu041Rs7Ms4K5N4JwdLKR7+oDIz1tjUO30SQpwxI5rtPzkfjPs10esKnVPqrdn0FOoKoPMhVAGfXrJvZiz3tQnrXb82BQ/7IffN/PqeXQo1KFOsoLiaWtle+zKasnGbicTR7G+Dr1od/t6m/wDgHE3HD+wfDKMGrSaYMOjNULH/AG3yf3zfRLQ0lAoHIcgOglZr9Vx2lCUBNtg5Guod44Pk2OSfrECQbeI6mz6ITTL58rbsfyIf2xIOJzDD4b/smr8t33GcYSlsjdX6hK1L2MqKOrMwVR8SeQmru7RqfyCPd9c/iqf22GWHqqsJAGhXcHfdbYOllrd4wP1c8k+CgCXuZy+L9JpbYeFur/C/LJMMN/szHfqdRZ+Ut2L+hQDWMethy5+KlPhI+h0yLqdLsVQxtsLNjLn8RcPec826jqZkseOE+9q6R+jXe/3d2n/Eldl+LxGLx1P1s29duzblsSKlOMKbsjrIiJ9HKsREQBERALLrVRWdjhVUsxPQADJM8V9tOhe3RaVyMFtcz2AnGO8SxlUnwIChc+c9I9oWuenQs1Z2s1tK7sA4G8E8iCDnbjn5zgrOMnWVvw/iACi/atd6rseu7INTMnQ+9t5jHkRgkihzSdWFWlOKvGL4nz7V4K5ZYbBVKtGVaKulp5Nnl3Y/2k6zha6ijTNtqt7xlR0W1ku27UYZwM8kB5YIHSd77BWtK8Te3cS11DEvncbCLS5OfE5U/Oc7qvZnr0vwNKbXz7t1bp3B+tuZht/WGR6z1vsV2Z/o/SikkPa7m291ztNrADC557VCqo+znlmQs6zGjUwvq4STcrbO/bc006VpXN9Eja/iNVCh7W2KzrWDtZvfY4UYUHqeUkThpJ2uSik879uWkZ+GI68xVq6nf0UrZXn9p1Hznoki8S4fXqKbKLl31WoUdT4qfXwPiD4ECbMHiPZ8RCrbZpnk48UWj5o41224hrNNVRqdVZfUjYFLDB90Ltd3CjvOpA3EkbT5jOsK3akvda7OVQbrLGLsQigKuTzOFUD0AE9G437KNXW2yupdbSOVdiOldwXwDq7Lz9VJB9JL4R2EOlVdTxBFrpqZTVpFZXsttzlFcglQuRkjJzg5wAc/SJZxhnDihJNvZJ6vpbfv+pFhhm5WPRezelarQ6Kp+T16WhHB6hhWoI+R5fKS3M4jUdrNY53BlqBPJUrVh8Czglj6jHwE2vAe0pububgosIJR0yFfAyRtJO1sZPUggHpjE4ivl2IgnVklzduz+9Donga1GHFJaeR1/Z1sagj9Khv7Lpj+czodVrK6l32ula5xl2CjPkM9T6TjtILO/HduavxNm5lVWbBevABbIH0T4H5TZ06FFbfgtZjHeOxssx5b2JIHoOXpLvBZ1TwmEhT4XKSv0W77f0UWIouVVv8AuxLt48zcqKmI/rLs0p8lI3n9kA+ciW02W/l7GsH9Wn4mn9lTuYejMw9JnzLS0rMXneJracXCuS08d/ERoxRSupUAVAFUdFUBVHwA5CXZluZTMoZVbm6xUmYbGl7GYLDMOK5nFEa5pn7NLnVMf0NMf+8sX/CMiXGbDsimbdU31aK/mO9f/iCdHkEL4yL5Jvwt9zzEu1JnTxET6KU4iIgCIiAantVwg6rSXUL9MqGrzyHeIQ6jPgCVA+BnjurFbUMvv/hJJTa27f3mdoUg+OcDHXM94nNcW7IVNqV11aBrV5tXnCs3QWAHl3gHLnyPoQDIWMhLgc4K7S25lxl2Y+zRlCWz1Xz69H2/Is1GvqqNSWuiPa+ysMwBd/JR4/8AUeYkHtB2p02hUNex3NnZUg3WtjqQueQ9SQPWc37S9H3lFWsqO19HYN4PusodkxlTzDBwnI+BM8w4pxS3VXWX3HdY7c/JR4Io8FA5Af3kmcLgcpVeKnNtWupLZpp7d25twlL19Rwbslr8z1Cr2uaTuwzpetmSDWqq3LPI7ywHT/14zdaPtzobau+70VqPpLapRx6Y/O/VzPCVORmbnhfaJqlFbDcg6Y5MBnPwPX/rLOeRYaWza+vgWksuhb3Wz27hXFU1NYuqKtWxOwqwYkDH0gPot9U8xyzg8hKM8n0XEGo/yzQkZ621dK7lHVXXwceDDmPXPP0jgPHKtbSt9J5Hkyn6SOOqNjxGR8QQRyM57Mssng3xLWL2fLoyurUJUnrtzJ5nJe0BG2aZvzBawP2ih2n7g4+c67Ej67QJdW9Vo3I4wR0PmCCOYIIBB8CJCwldUK0ajWwoVfVVIz5M844cO9Iqc+4gLgDkSfj8zMi6QLrNMlfjbW2OuACWfn9hW++bWzsJejZpuQr4F1ZbAPXbyb+z8Js+H9nhpRZcSdTqChAJG3J8EQEnG4hRkknp0HKdbXzTDypONN8Unolr26F5icxpOEuB7pq1rWv2v9XNxwlMva/gNlQ+K5Zv3uB+qZsSZF4WFFNe05BQNkjBJb3mJHgSSSfUyU05ab7DmW7u5YTKQZaTITuZJF2ZQmWFpaXixlYuZpgtaXM8j2PNkYmaRhtM3XY5Pxeob9LUnH6tdVf8VM0TnM6XsmmNJWf02usHwe13X9xE670bp3rylyj5tfgjY12gl1NvERO5KsREQBERAERNP2g1LHZpkJU3bjYynDLQuA+COjMWVQeo3MRzWaa9aFCnKpPZK56ld2R5l7auMi38Gqq/J7rt9o5d41ewbQfzkUufQt0ztnlr56Dr4eg/5T0j2w6fa2h2gKgrvRQBhRtNWAAOnIj7p51KfDYp4mmqzVr30+rR1uAw0HQV97vXtAGOXlEvSliGYAkL9IgZA+J8JseF8Ba9S+4IuSF5biSOvLPSby2ukU4JxJ6n2Ived6VVUzjNhOFx8c4nrXZfs6lOjpSyoC3aWsFiIXFhJLDco+iDnHM8sTz3sPw7TnXnTaxA5ZWFR3soFq4YYKkdVDY+AntOJy2eYmXEqC0tr8/l4lLj6t58FtvE1v4GV/JvYnpuLp+y+QPliZaNS+Qtijn0sT6HzUnK/vHrJZSY2Scw5X0ZX6MvIkfVVblZclSRyYdVYc1YeoIB+UygyywzGDcZJrdHjXYYeFanJcEbSxNu0dFYsy3oCeu21XP2bE85sTOf77u7t3QflT9kBa7xn7HdWf8A8zec35MuMalKarLaor/XaS79fk0aYae7yMTmYmsl1pkO22VfBqSYq5ka2WG2QV1ockV7rT4ilGux8dgOPniTKeD6uzpUKx53Wqv3LXvPyOJY0MtxNb4IN+C73oeyqU4bssa6YbLeRJ6DqfD75uKeyDH8rcfs01qg+BZ95PyxNjp+zOlQg90tjDo1xNzA+hsJx8sS6oejdeWtSSj4v8eJHljIL4Vc5CqxrPyCve3h3S7k3eANv0F+bCd1wzSdzRTT17qquvPntULn90kASs6fL8tp4JPhbbdr/Qg1q7q2uIiJZmgREQBERAE5/iHLWPnx01O35WXbv5k/dOgnN9p9WqW6dgCzItnfbRnZpnxl2/XRD8Es8jKnOoceBqK/J9zTt9dl1NtJ2mjRduuzh12lNaY76tu9pycAsAQUJ8AwJHxwfCeG3VsjMjqyOhKsrDaysOoIPQz6Pa1Qu8kBMbt5IC7fPd0x6zluO9mtNxJu8sQqqpsrvT3LXJIO7JHvVgDC7gQdzEctpPFZXmjoJwqL3efJ/wB/Je4bEuj7u6Z43Xq2VWVWIVxhwOhm14V2jFNfdspbBJQggdeeDn18Zu9f7KblJ7i6tx4C1Wrb713A/cJrx7M9cTgnTj171v7knUQzHCyV1NeRZvF02jn34m/fd+p22CwWKy/msCCuPhgfdPe+yvaBddpq7wNrFQLEwRtccjjPVSQSD5eoM4HgvsvqRg+qfvyOfdqClWfrE+849OQ88zuKtOVKtVhGUbQMYQp+gQPzfLHTw8QefzfF4fEcKp6tdv2K7FVFVd0tjekS0iRauKJyFn4p/wBGwhcn6rdHHw+YHSSWvQDJZQPMsAPvnPShcg3LSsw2R/SNZOEPeHOPxYNgHxZeQ+ZiyYOLi9TOLuc12r4ymjSnUOAwXU0qynnmtiRcMeOaTaPnOl0RIU1sdzUsai2clgACj582Rkb4sZ5L7VuKb9RXph9GlN7jzss/5IB+2Z3XYni41Gl0Vg3M4034NqTsbaH05K1sXI2kld2cEnmvlOpeD/4tTk9U+JfJ6W+qSZok7VPA6C8zX7UN+m7xVdO/VWV1DL76tWvI8vpun3TYXzT8RYhGZfpIO8X7dZ3r+9RKzCT9VXhU5NeZJceKDXQ9BVQAAMADoB0lZbW4YBhzBAIPoeYl0+olIIiIAiIgCIiAIiaztGP8ms/RHdtZ61K6tYD6FAwPpmYzlwxcuR6jBxLtIKzaipYzoVrVtuajcwUqpKksB765YjHXnmY07Td0CNUuPCuyoErYxOFTYeaOSQACSD+lnlMOn0iVgqgCjcWIHTJ6/wDtMeqoV1ZWAZWBDA9CDOFn6SV/W8UUuHXTmuy/VdNCbHDRa6mS177+drtSp6U0OUIH17l94n7JUfa6myjhVVbF0Xax5s29iWOMZYk+8fjmYuFak+9RYSXrAKsetlR5Bj9YfRb1weW4CbGVeJxNfENurNu/d3bGyMFHZGv/AKIoB3CqoEHIOwcj5gY5H1EusWS2mJhKqo3fVm6LsQWqlncyca4FURkbeIhrTLrHCY5FmbkiL9Jj49eQA8SeQk0VS5aFzuwN2AufHAOcfeZujG+5hKfI1OpS4lK9y77Nx7tSRWta43M743NzZV5bebdORkVdNWB3h01iKp22HvbTcGzhmSteboD+cCCRkgEYzttCNz3W+b90n2KiVP3ubD8NslNNznwe6l9jTbi1NVQ7lmVTbUyqrhNRstBRiw6q24HK9N3LI5TMl7ElXUowGeXvIR5q+P3EA+njKOf8pT109v7rKsfxMzWGRptctzbBHHcd7B6fU6ltVY1vvBd9SkBWKqFB3Y3AYUAgeXUTd9lkWs6ihAqIvdWIqjAAZTXgD/Qj75J1LYBPTlkzk+xPacariOqRMd0umHdt4uVtUFvgd/L0+PKyhOtWoyu24wS+mqPJpI7u8zW3Dz+cmVd7cA1NTujAFbGxVWQeh947seoUyRV2XufnbYlQ8VpXvG/1jjH9iSaGVYyvqoWXXT9+B4sRThuzZ9mLd2j0/mlYqb7VWaz+9DNpI3D9AlFa1JnapY5Y5YszF2JPmSxPlzkmfRIJqKUtypdr6CIiZngiIgCIiAUmLUVK6sjjKupVh5qRgj7jMhmG14BoNAzbArnL1k1WHzdDtLfrYDD0YTK4mLVt3eoDfm6gBW9LkHun9ZBt/wBEvnJDT5fmeE9lxMqfZuvk/wAbfQsqU+JJmq16Mu21AS9R3ADqy/n1/rDp9YKfCbWq9XVXU7lZQykdCpGQfuMi3CRuDvtFtX9VYdn+bcb1+QJdR6JIPG1D5G+cb6myJlsoTKZkOTueWLpUSzdKhojoz2xmAmLXajuqrLOpRGYDzIBIHzOB85erSLxRsrWn6d9I+SsLW/dWZPpNO1zVIy6PT93XXX12Iqk+ZAwT8zz+cuYy8mYnM0t31ZnFEEnOp+zp/wCez/y5lsMwUHN17eS01fMB7D/thMthmM/it0XkbYHBe0/j5rqXSVnDXqWtI6ikHG39Y5HwVvOec8D4y2lud06tUyfLch/unq3arsdTrHW53srdUCHZtIKglhkMDg5Y8x5zmtD7LBqbnSm4VJUqd61gNthLlsYRdoHJD4jr4ztMnnQnRWHirt3bI1a6fEz0P2P9pfwvSW1t9PT3sMf/AK7c2Kf2u8H6s72ch2F7CUcLFpqstue4ILGs2quE3EbUUcvpHqSZ1wM62EeGKRXSabui6IiZGIiIgCIiAIiIBa0iagyW0i3rANBxZA6spyM4wR9JWBBVh6ggEeoEpwziHeod2BbWdtqjpu8GH1WHMfd1BmbXVdZz+oR63FtRCuoxz+iydSjgeHiD1B5jxBp82y722l7vxrbr0NtKpwPob26QdGf8ou/zFGfjvvx/fIzdo69uXS5HA5oKntyfqugKn54PmBMnBtQtgstDKzORuVWBNaqMIjDwbmxPq56gAz5/XwtajF+sg12arqWsZxkkkzaF5TfMRaW75A4TaomffKh5H3yoeOEcJKDyNrG/GaX/AD7f+HvlyvMHEXwtdnhVdW5PkpPdufgFdj8pnTvxJGqcdDYs0xMZVjIPErCQKlOHuyoI6qn/ANx/TAPL6zJ5zNK7sFoi3hpyjWf11j2j7BO2s/sKkvsaZDhQABgAAADoAOQEi3WTz4pXM46Ih6+8KrMxAABJJ5AAcyT6ThOwXagni7k5Fet3VBT4bAWpOPPCkf6QzqdVQutzWcnTH6RVive+gYHPd+o+l4cs7tzwDs1pdOQ1NNVbfphM2ftnLfvne5Hl86MfXT0b2XT9kDEVlL3Uddpmk1ZC0yyak6UglwlZQSsAREQBERAEREAoZhsSZpQiAavU6fM1Gq0M6V65Gt00A4+/h8gX8LBIYj3h0YEq4+DjmPkZ2luhkSzh08aTVmDllbUJ9G1iPK1RYPv5Ofm0yDieoHVKX+DPV/c83r8N9JibhvpK2plODqaypr6aeVjfHEVI7M1A4zb40r8r8/xrEf01d4Up87yP4VmbQ8N9JT+jZH/wOB/08X+TP2urzNaONX/1VX+vf/Cl541YQVehWVgQwF+QQeRBBrEnjhsuHDYeQ4F/w8X+TH2mpzNRVxvVIAgpFgHJXe9Q4HhuGPfI88rn98yafiLqWc1WPY+Azs9ajA6KqhjtUZPLn15knnNsvDZlXhsPIcG/4vvZ57RM07a/UN0rqT1a1rD+yEX+aYzw17fyzGwf1YXZV805lvgxYToU4dJNegknD5VhMO7wgr83r5mMq05bs1Wl0M3Ol02Jnq0kl10yyNQpSSAJRVl0ArERAEREAREQBERAEpKxALSJaUmSIBgNUsaiSZTEAhnTSw6WT8Sm2Aa/8EEfgk2G2U2wCB+CSo0gk7bK7YBCGllw00l4lcQCMNPLxTM2JXEAxiuXgSsrAKYlYiAIiIAiIgCIiAIiI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6" descr="data:image/jpeg;base64,/9j/4AAQSkZJRgABAQAAAQABAAD/2wCEAAkGBhAQEA8PDxQQDxAQDxAQDxAQDxUQEBUQFRUVFBQUFhIXGyYeFxkjHBQVHy8gIycpLCwsFR49NjAqNSYsLCkBCQoKDgwOGg8PGi0kHyQtKiwsLDQvLyktKS01KSksLykqMi8wLyk0LCw0LC0tKjQsLCosLyksLCwsLDQsLCwsNP/AABEIAO0A1AMBIgACEQEDEQH/xAAcAAEAAQUBAQAAAAAAAAAAAAAABAECAwUGBwj/xABPEAACAgECAwUEBAoFCQYHAAABAgADEQQSBSExBhNBUWEHInGBMmJykRQjM0JSgpKhsbIVU6LB0yRzg5OzwsPR4ZSjtOPw8QgWJUNUY4T/xAAbAQEAAgMBAQAAAAAAAAAAAAAABAUCAwYBB//EADQRAAIBAgQDBAoCAgMAAAAAAAABAgMRBAUhMRJRYUGRobEGExQiMnGBwdHhQvAVUiUz8f/aAAwDAQACEQMRAD8A9xiIgCIiAIiIAiIgCIiAIiIAiIgCIiAIiIAiIgCIiAIiIAiIgCIiAJz3bDt1o+FJW+rZ82lhWldZd2243HyAG5ep8ROhnlf/AMQXBjZotPqlBP4NeVf0ruAXP7aVj9aAdRwL2p8J1hCValEsPSu8GhyfIb8Bj6KTOsnxRdXOo7I+1fiPDSqJYdRpxgfg95LoF8kb6VfyOPMGAfV8Tjew/tT0PFQErbuNTjLaa0gN6lG6WD4c/MCdlAEREAREQBERAEREAREQBERAEREAREQBERAEREAREQBNd2h4Mms0uo0ln0b6mrzjO0ke6w9VOG+U2MQD411+iemyym0bbKrHrsXydCVYfeJrbknsft57JdzqK+I1j8XqcV346DUKvusftIuPjX6zyS1MwD1b2H9n1On1eqsUN3rrQgYZ9yvDt97Mvzrnqui41Zp/duL3UeD83urH1vGxPX6Q8d3Uc/7NuHinhWhXxenvj8bWNn8GH3Tf21T5vVzetRx9SpB6XtbsaWn2LOFKMoKLOnqtV1V0IZWAZWUgqVPMEEdRL5xui1r6RiVBeliTZSOZBPWyoefiV/O6j3s7ut02pSxFsrYOjgMrKcgg+M7nA4+ljafHDftXav72EGrSdN2ZliIk81CIiAIiIAiIgCIiAIiIAiIgCIiAIiIAiIgCIiAaztJwGrX6W/SXfQuTbuHVWHNHHqrAEfCfJ3GuD26TUXaW8bbaXKP5HxDL5qQQwPkRPsSebe2L2eHXUjWaVc6vTrhkUc7qBk7APF15lfPJHiMAbPsnj+j9Bjp+Bab/AGSTZkTnvZxq+94VoW/Rp7o/Gtmr/wB0ToyJ8fxlNwrzXKT8y1g7xREvrmDQcROkdmOTp3Ja5Rz2HxuUfzDx6jmCHmsueQlf6PQj31D8wfeGRkdOU35fiqmGqqpT/wDVyM58Mo8MjZPx+s/kg1/rXju/9YxCn9UmYG4pqD0Wmv4lrT/uSzEpiXOIz/FzfuWiuiv5/oixoRW5X8O1P6dX+ob/ABJcvE9QOops9MPV+/L/AMJjMoZC/wA3jou/rPBfgz9TDkS6+PAfla7E+so71P7Pvfeok/Tauuwbq2Vx0JVgcHyOOh9JpDI+p0SWZ3A5IxuVij48t6kHHpnEssN6U1Iu1eCa5rR923ka5YZfxZ1BPnIl3GNOnJ7qV+1ai/xM5tuD0de6qPqa1Y/eRMtenVfoqq/ZUL/CSZelUP40n32+zCwl+03J7SaP/wDIoP2bVb+BMsPafS+Dsfs1Wt/BZrCD6yxkml+lM3tTXf8AozWEXazaf/NOm87f+y6j/DkbX9vNBp1D32tShYKGt096LuOSBlk68j90gNVPHPbdxkG3T6JT+SU3WgfpvyQH1Cgn/SCTcuzytjK6pcCS7d9EYVcPCnHiue2Ue0zg79NdpB9u0V/zYm40HHNLqPyF9F/+auSz+UmfFkqJ1ZCPuCJ8hcF9ofFNGR3GqvCjpXY/fVY8u7syB8sT3D2U+1t+K2NpNTUE1CVG0W1Z7p0UqpypJKN7y+JB59OQIHpsREAREQBERAEREA5zWcLGlay2lfxFjtbeiDmljc3tVR1UnmwHjkjOTLlcMAQQQQCCDkEHmCD4idDOd4nw7uXraghFttw9RGVHJnZk/QJCnI6ZOcA5J5HPMnU1LE0tHvJc+q6+fz3lUatvdZeizJKCCZyUEoolPUEykSkwlK56DLTKyhmiTPShlIMTQzISgWUJlFfnMonti/ZKbJlxI3EOIVaet7r3WutBlmY8vQDxJPgBzMkRpuTstzHisQ+O8Vq0ent1Nxwla5x4s3RUX6xOAPjPmPjGvs1Wou1NvN7rC7Y6DPRR6AYA9AJ2Pb3tnZxK0Bc16Wonuaz1J6d4/wBYjoPAH1JPKdxPoeSZX7HTc6nxy8Fy/P6K+tV43ZbGuFMuFE6Lg3ZPV6wgaWi2/njcqYrHxtOEHzM9N7L+wIkrZxK0KOR/B9Ock+j3Ecvgo+DS/NB5L2d7JariFwo0lZsblvbpXWp/Od+ij958ATyn0r7O/Z3Rwigqp73U2gHUXkYzjoiD81Bk+p6nwA6HhHBdPpKlo0taU1rzCoMZPixPVm9TkmTYAiJabBkLkbiCQM8yB1OIBdERAEREAREQBNLxR86hV/q6S3zsbA/dU37U3U8z9qval9BptXdUcXWW1aWhuu0mvvCw9QC+PXEqc4Up4b1UN5tRXf8Ao20tJXfYdWNSm7ZuXeBkpuG/Hnt64mSeTex32b6XX6S3iGra59Q99i1WV3vXZUVwe8DKcmwsxOWyOQ5dZ3XY/jTaiq6q1g+o0Wqv0WocDaHeptot2jpuXB+O6cnmWTzwdNVFLiWz0tb9EmnVU3Y32ZSVlJz7ZIEtMrND2z46dHpWdCq222V6ehn+ittrbQ58wo3Njx2zynTlWqRpw3bsg3ZXZl4x2u0OjbbqtRVS5AOwtufB6EooJA9cSTwvjWn1Sd5pra70BwTW4bB8mHVT6GcX7TvZVw/T8L1Grr7waqgJY2psud3uZnVW7wMdpLbvADBx4cp5lRx7S8Nfh2p4Y+qOoFP/ANTqvwtTMdpNa4HNT7/ngbD1zOuqeisVS9ybc/B9OfiRViddVofRTGYmaWUatba67UOUsRbEPmrAMp+4iWu041Rs7Ms4K5N4JwdLKR7+oDIz1tjUO30SQpwxI5rtPzkfjPs10esKnVPqrdn0FOoKoPMhVAGfXrJvZiz3tQnrXb82BQ/7IffN/PqeXQo1KFOsoLiaWtle+zKasnGbicTR7G+Dr1od/t6m/wDgHE3HD+wfDKMGrSaYMOjNULH/AG3yf3zfRLQ0lAoHIcgOglZr9Vx2lCUBNtg5Guod44Pk2OSfrECQbeI6mz6ITTL58rbsfyIf2xIOJzDD4b/smr8t33GcYSlsjdX6hK1L2MqKOrMwVR8SeQmru7RqfyCPd9c/iqf22GWHqqsJAGhXcHfdbYOllrd4wP1c8k+CgCXuZy+L9JpbYeFur/C/LJMMN/szHfqdRZ+Ut2L+hQDWMethy5+KlPhI+h0yLqdLsVQxtsLNjLn8RcPec826jqZkseOE+9q6R+jXe/3d2n/Eldl+LxGLx1P1s29duzblsSKlOMKbsjrIiJ9HKsREQBERALLrVRWdjhVUsxPQADJM8V9tOhe3RaVyMFtcz2AnGO8SxlUnwIChc+c9I9oWuenQs1Z2s1tK7sA4G8E8iCDnbjn5zgrOMnWVvw/iACi/atd6rseu7INTMnQ+9t5jHkRgkihzSdWFWlOKvGL4nz7V4K5ZYbBVKtGVaKulp5Nnl3Y/2k6zha6ijTNtqt7xlR0W1ku27UYZwM8kB5YIHSd77BWtK8Te3cS11DEvncbCLS5OfE5U/Oc7qvZnr0vwNKbXz7t1bp3B+tuZht/WGR6z1vsV2Z/o/SikkPa7m291ztNrADC557VCqo+znlmQs6zGjUwvq4STcrbO/bc006VpXN9Eja/iNVCh7W2KzrWDtZvfY4UYUHqeUkThpJ2uSik879uWkZ+GI68xVq6nf0UrZXn9p1Hznoki8S4fXqKbKLl31WoUdT4qfXwPiD4ECbMHiPZ8RCrbZpnk48UWj5o41224hrNNVRqdVZfUjYFLDB90Ltd3CjvOpA3EkbT5jOsK3akvda7OVQbrLGLsQigKuTzOFUD0AE9G437KNXW2yupdbSOVdiOldwXwDq7Lz9VJB9JL4R2EOlVdTxBFrpqZTVpFZXsttzlFcglQuRkjJzg5wAc/SJZxhnDihJNvZJ6vpbfv+pFhhm5WPRezelarQ6Kp+T16WhHB6hhWoI+R5fKS3M4jUdrNY53BlqBPJUrVh8Czglj6jHwE2vAe0pububgosIJR0yFfAyRtJO1sZPUggHpjE4ivl2IgnVklzduz+9Donga1GHFJaeR1/Z1sagj9Khv7Lpj+czodVrK6l32ula5xl2CjPkM9T6TjtILO/HduavxNm5lVWbBevABbIH0T4H5TZ06FFbfgtZjHeOxssx5b2JIHoOXpLvBZ1TwmEhT4XKSv0W77f0UWIouVVv8AuxLt48zcqKmI/rLs0p8lI3n9kA+ciW02W/l7GsH9Wn4mn9lTuYejMw9JnzLS0rMXneJracXCuS08d/ERoxRSupUAVAFUdFUBVHwA5CXZluZTMoZVbm6xUmYbGl7GYLDMOK5nFEa5pn7NLnVMf0NMf+8sX/CMiXGbDsimbdU31aK/mO9f/iCdHkEL4yL5Jvwt9zzEu1JnTxET6KU4iIgCIiAantVwg6rSXUL9MqGrzyHeIQ6jPgCVA+BnjurFbUMvv/hJJTa27f3mdoUg+OcDHXM94nNcW7IVNqV11aBrV5tXnCs3QWAHl3gHLnyPoQDIWMhLgc4K7S25lxl2Y+zRlCWz1Xz69H2/Is1GvqqNSWuiPa+ysMwBd/JR4/8AUeYkHtB2p02hUNex3NnZUg3WtjqQueQ9SQPWc37S9H3lFWsqO19HYN4PusodkxlTzDBwnI+BM8w4pxS3VXWX3HdY7c/JR4Io8FA5Af3kmcLgcpVeKnNtWupLZpp7d25twlL19Rwbslr8z1Cr2uaTuwzpetmSDWqq3LPI7ywHT/14zdaPtzobau+70VqPpLapRx6Y/O/VzPCVORmbnhfaJqlFbDcg6Y5MBnPwPX/rLOeRYaWza+vgWksuhb3Wz27hXFU1NYuqKtWxOwqwYkDH0gPot9U8xyzg8hKM8n0XEGo/yzQkZ621dK7lHVXXwceDDmPXPP0jgPHKtbSt9J5Hkyn6SOOqNjxGR8QQRyM57Mssng3xLWL2fLoyurUJUnrtzJ5nJe0BG2aZvzBawP2ih2n7g4+c67Ej67QJdW9Vo3I4wR0PmCCOYIIBB8CJCwldUK0ajWwoVfVVIz5M844cO9Iqc+4gLgDkSfj8zMi6QLrNMlfjbW2OuACWfn9hW++bWzsJejZpuQr4F1ZbAPXbyb+z8Js+H9nhpRZcSdTqChAJG3J8EQEnG4hRkknp0HKdbXzTDypONN8Unolr26F5icxpOEuB7pq1rWv2v9XNxwlMva/gNlQ+K5Zv3uB+qZsSZF4WFFNe05BQNkjBJb3mJHgSSSfUyU05ab7DmW7u5YTKQZaTITuZJF2ZQmWFpaXixlYuZpgtaXM8j2PNkYmaRhtM3XY5Pxeob9LUnH6tdVf8VM0TnM6XsmmNJWf02usHwe13X9xE670bp3rylyj5tfgjY12gl1NvERO5KsREQBERAERNP2g1LHZpkJU3bjYynDLQuA+COjMWVQeo3MRzWaa9aFCnKpPZK56ld2R5l7auMi38Gqq/J7rt9o5d41ewbQfzkUufQt0ztnlr56Dr4eg/5T0j2w6fa2h2gKgrvRQBhRtNWAAOnIj7p51KfDYp4mmqzVr30+rR1uAw0HQV97vXtAGOXlEvSliGYAkL9IgZA+J8JseF8Ba9S+4IuSF5biSOvLPSby2ukU4JxJ6n2Ived6VVUzjNhOFx8c4nrXZfs6lOjpSyoC3aWsFiIXFhJLDco+iDnHM8sTz3sPw7TnXnTaxA5ZWFR3soFq4YYKkdVDY+AntOJy2eYmXEqC0tr8/l4lLj6t58FtvE1v4GV/JvYnpuLp+y+QPliZaNS+Qtijn0sT6HzUnK/vHrJZSY2Scw5X0ZX6MvIkfVVblZclSRyYdVYc1YeoIB+UygyywzGDcZJrdHjXYYeFanJcEbSxNu0dFYsy3oCeu21XP2bE85sTOf77u7t3QflT9kBa7xn7HdWf8A8zec35MuMalKarLaor/XaS79fk0aYae7yMTmYmsl1pkO22VfBqSYq5ka2WG2QV1ockV7rT4ilGux8dgOPniTKeD6uzpUKx53Wqv3LXvPyOJY0MtxNb4IN+C73oeyqU4bssa6YbLeRJ6DqfD75uKeyDH8rcfs01qg+BZ95PyxNjp+zOlQg90tjDo1xNzA+hsJx8sS6oejdeWtSSj4v8eJHljIL4Vc5CqxrPyCve3h3S7k3eANv0F+bCd1wzSdzRTT17qquvPntULn90kASs6fL8tp4JPhbbdr/Qg1q7q2uIiJZmgREQBERAE5/iHLWPnx01O35WXbv5k/dOgnN9p9WqW6dgCzItnfbRnZpnxl2/XRD8Es8jKnOoceBqK/J9zTt9dl1NtJ2mjRduuzh12lNaY76tu9pycAsAQUJ8AwJHxwfCeG3VsjMjqyOhKsrDaysOoIPQz6Pa1Qu8kBMbt5IC7fPd0x6zluO9mtNxJu8sQqqpsrvT3LXJIO7JHvVgDC7gQdzEctpPFZXmjoJwqL3efJ/wB/Je4bEuj7u6Z43Xq2VWVWIVxhwOhm14V2jFNfdspbBJQggdeeDn18Zu9f7KblJ7i6tx4C1Wrb713A/cJrx7M9cTgnTj171v7knUQzHCyV1NeRZvF02jn34m/fd+p22CwWKy/msCCuPhgfdPe+yvaBddpq7wNrFQLEwRtccjjPVSQSD5eoM4HgvsvqRg+qfvyOfdqClWfrE+849OQ88zuKtOVKtVhGUbQMYQp+gQPzfLHTw8QefzfF4fEcKp6tdv2K7FVFVd0tjekS0iRauKJyFn4p/wBGwhcn6rdHHw+YHSSWvQDJZQPMsAPvnPShcg3LSsw2R/SNZOEPeHOPxYNgHxZeQ+ZiyYOLi9TOLuc12r4ymjSnUOAwXU0qynnmtiRcMeOaTaPnOl0RIU1sdzUsai2clgACj582Rkb4sZ5L7VuKb9RXph9GlN7jzss/5IB+2Z3XYni41Gl0Vg3M4034NqTsbaH05K1sXI2kld2cEnmvlOpeD/4tTk9U+JfJ6W+qSZok7VPA6C8zX7UN+m7xVdO/VWV1DL76tWvI8vpun3TYXzT8RYhGZfpIO8X7dZ3r+9RKzCT9VXhU5NeZJceKDXQ9BVQAAMADoB0lZbW4YBhzBAIPoeYl0+olIIiIAiIgCIiAIiaztGP8ms/RHdtZ61K6tYD6FAwPpmYzlwxcuR6jBxLtIKzaipYzoVrVtuajcwUqpKksB765YjHXnmY07Td0CNUuPCuyoErYxOFTYeaOSQACSD+lnlMOn0iVgqgCjcWIHTJ6/wDtMeqoV1ZWAZWBDA9CDOFn6SV/W8UUuHXTmuy/VdNCbHDRa6mS177+drtSp6U0OUIH17l94n7JUfa6myjhVVbF0Xax5s29iWOMZYk+8fjmYuFak+9RYSXrAKsetlR5Bj9YfRb1weW4CbGVeJxNfENurNu/d3bGyMFHZGv/AKIoB3CqoEHIOwcj5gY5H1EusWS2mJhKqo3fVm6LsQWqlncyca4FURkbeIhrTLrHCY5FmbkiL9Jj49eQA8SeQk0VS5aFzuwN2AufHAOcfeZujG+5hKfI1OpS4lK9y77Nx7tSRWta43M743NzZV5bebdORkVdNWB3h01iKp22HvbTcGzhmSteboD+cCCRkgEYzttCNz3W+b90n2KiVP3ubD8NslNNznwe6l9jTbi1NVQ7lmVTbUyqrhNRstBRiw6q24HK9N3LI5TMl7ElXUowGeXvIR5q+P3EA+njKOf8pT109v7rKsfxMzWGRptctzbBHHcd7B6fU6ltVY1vvBd9SkBWKqFB3Y3AYUAgeXUTd9lkWs6ihAqIvdWIqjAAZTXgD/Qj75J1LYBPTlkzk+xPacariOqRMd0umHdt4uVtUFvgd/L0+PKyhOtWoyu24wS+mqPJpI7u8zW3Dz+cmVd7cA1NTujAFbGxVWQeh947seoUyRV2XufnbYlQ8VpXvG/1jjH9iSaGVYyvqoWXXT9+B4sRThuzZ9mLd2j0/mlYqb7VWaz+9DNpI3D9AlFa1JnapY5Y5YszF2JPmSxPlzkmfRIJqKUtypdr6CIiZngiIgCIiAUmLUVK6sjjKupVh5qRgj7jMhmG14BoNAzbArnL1k1WHzdDtLfrYDD0YTK4mLVt3eoDfm6gBW9LkHun9ZBt/wBEvnJDT5fmeE9lxMqfZuvk/wAbfQsqU+JJmq16Mu21AS9R3ADqy/n1/rDp9YKfCbWq9XVXU7lZQykdCpGQfuMi3CRuDvtFtX9VYdn+bcb1+QJdR6JIPG1D5G+cb6myJlsoTKZkOTueWLpUSzdKhojoz2xmAmLXajuqrLOpRGYDzIBIHzOB85erSLxRsrWn6d9I+SsLW/dWZPpNO1zVIy6PT93XXX12Iqk+ZAwT8zz+cuYy8mYnM0t31ZnFEEnOp+zp/wCez/y5lsMwUHN17eS01fMB7D/thMthmM/it0XkbYHBe0/j5rqXSVnDXqWtI6ikHG39Y5HwVvOec8D4y2lud06tUyfLch/unq3arsdTrHW53srdUCHZtIKglhkMDg5Y8x5zmtD7LBqbnSm4VJUqd61gNthLlsYRdoHJD4jr4ztMnnQnRWHirt3bI1a6fEz0P2P9pfwvSW1t9PT3sMf/AK7c2Kf2u8H6s72ch2F7CUcLFpqstue4ILGs2quE3EbUUcvpHqSZ1wM62EeGKRXSabui6IiZGIiIgCIiAIiIBa0iagyW0i3rANBxZA6spyM4wR9JWBBVh6ggEeoEpwziHeod2BbWdtqjpu8GH1WHMfd1BmbXVdZz+oR63FtRCuoxz+iydSjgeHiD1B5jxBp82y722l7vxrbr0NtKpwPob26QdGf8ou/zFGfjvvx/fIzdo69uXS5HA5oKntyfqugKn54PmBMnBtQtgstDKzORuVWBNaqMIjDwbmxPq56gAz5/XwtajF+sg12arqWsZxkkkzaF5TfMRaW75A4TaomffKh5H3yoeOEcJKDyNrG/GaX/AD7f+HvlyvMHEXwtdnhVdW5PkpPdufgFdj8pnTvxJGqcdDYs0xMZVjIPErCQKlOHuyoI6qn/ANx/TAPL6zJ5zNK7sFoi3hpyjWf11j2j7BO2s/sKkvsaZDhQABgAAADoAOQEi3WTz4pXM46Ih6+8KrMxAABJJ5AAcyT6ThOwXagni7k5Fet3VBT4bAWpOPPCkf6QzqdVQutzWcnTH6RVive+gYHPd+o+l4cs7tzwDs1pdOQ1NNVbfphM2ftnLfvne5Hl86MfXT0b2XT9kDEVlL3Uddpmk1ZC0yyak6UglwlZQSsAREQBERAEREAoZhsSZpQiAavU6fM1Gq0M6V65Gt00A4+/h8gX8LBIYj3h0YEq4+DjmPkZ2luhkSzh08aTVmDllbUJ9G1iPK1RYPv5Ofm0yDieoHVKX+DPV/c83r8N9JibhvpK2plODqaypr6aeVjfHEVI7M1A4zb40r8r8/xrEf01d4Up87yP4VmbQ8N9JT+jZH/wOB/08X+TP2urzNaONX/1VX+vf/Cl541YQVehWVgQwF+QQeRBBrEnjhsuHDYeQ4F/w8X+TH2mpzNRVxvVIAgpFgHJXe9Q4HhuGPfI88rn98yafiLqWc1WPY+Azs9ajA6KqhjtUZPLn15knnNsvDZlXhsPIcG/4vvZ57RM07a/UN0rqT1a1rD+yEX+aYzw17fyzGwf1YXZV805lvgxYToU4dJNegknD5VhMO7wgr83r5mMq05bs1Wl0M3Ol02Jnq0kl10yyNQpSSAJRVl0ArERAEREAREQBERAEpKxALSJaUmSIBgNUsaiSZTEAhnTSw6WT8Sm2Aa/8EEfgk2G2U2wCB+CSo0gk7bK7YBCGllw00l4lcQCMNPLxTM2JXEAxiuXgSsrAKYlYiAIiIAiIgCIiAIiI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56" name="Picture 8" descr="http://images5.fanpop.com/image/photos/31600000/Pikachu-nabbing-at-apple-pikachu-31615399-895-1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0337"/>
            <a:ext cx="4343291" cy="48528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259632" y="4690010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 smtClean="0"/>
              <a:t>ピカチュウオブジェクト</a:t>
            </a:r>
            <a:endParaRPr lang="en-US" altLang="ja-JP" sz="3600" dirty="0" smtClean="0"/>
          </a:p>
          <a:p>
            <a:r>
              <a:rPr lang="ja-JP" altLang="en-US" sz="3600" dirty="0" smtClean="0"/>
              <a:t>が（・）「リンゴ」（引数：ひきすう）</a:t>
            </a:r>
            <a:endParaRPr lang="en-US" altLang="ja-JP" sz="3600" dirty="0" smtClean="0"/>
          </a:p>
          <a:p>
            <a:r>
              <a:rPr lang="ja-JP" altLang="en-US" sz="3600" dirty="0" smtClean="0"/>
              <a:t>を食べる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349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494</Words>
  <Application>Microsoft Office PowerPoint</Application>
  <PresentationFormat>画面に合わせる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ピカチュウによる オブジェクト指向入門 （新版）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継承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ピカチュウによる オブジェクト入門</dc:title>
  <dc:creator>Mikio Kubo</dc:creator>
  <cp:lastModifiedBy>kubo</cp:lastModifiedBy>
  <cp:revision>39</cp:revision>
  <dcterms:created xsi:type="dcterms:W3CDTF">2013-05-02T08:18:23Z</dcterms:created>
  <dcterms:modified xsi:type="dcterms:W3CDTF">2014-08-18T23:18:33Z</dcterms:modified>
</cp:coreProperties>
</file>