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9"/>
  </p:notesMasterIdLst>
  <p:sldIdLst>
    <p:sldId id="256" r:id="rId2"/>
    <p:sldId id="305" r:id="rId3"/>
    <p:sldId id="306" r:id="rId4"/>
    <p:sldId id="307" r:id="rId5"/>
    <p:sldId id="308" r:id="rId6"/>
    <p:sldId id="356" r:id="rId7"/>
    <p:sldId id="309" r:id="rId8"/>
    <p:sldId id="257" r:id="rId9"/>
    <p:sldId id="258" r:id="rId10"/>
    <p:sldId id="259" r:id="rId11"/>
    <p:sldId id="280" r:id="rId12"/>
    <p:sldId id="260" r:id="rId13"/>
    <p:sldId id="304" r:id="rId14"/>
    <p:sldId id="303" r:id="rId15"/>
    <p:sldId id="293" r:id="rId16"/>
    <p:sldId id="294" r:id="rId17"/>
    <p:sldId id="263" r:id="rId18"/>
    <p:sldId id="264" r:id="rId19"/>
    <p:sldId id="265" r:id="rId20"/>
    <p:sldId id="266" r:id="rId21"/>
    <p:sldId id="310" r:id="rId22"/>
    <p:sldId id="330" r:id="rId23"/>
    <p:sldId id="331" r:id="rId24"/>
    <p:sldId id="332" r:id="rId25"/>
    <p:sldId id="357" r:id="rId26"/>
    <p:sldId id="267" r:id="rId27"/>
    <p:sldId id="333" r:id="rId28"/>
    <p:sldId id="268" r:id="rId29"/>
    <p:sldId id="335" r:id="rId30"/>
    <p:sldId id="336" r:id="rId31"/>
    <p:sldId id="337" r:id="rId32"/>
    <p:sldId id="338" r:id="rId33"/>
    <p:sldId id="339" r:id="rId34"/>
    <p:sldId id="340" r:id="rId35"/>
    <p:sldId id="341" r:id="rId36"/>
    <p:sldId id="342" r:id="rId37"/>
    <p:sldId id="352" r:id="rId38"/>
    <p:sldId id="291" r:id="rId39"/>
    <p:sldId id="270" r:id="rId40"/>
    <p:sldId id="353" r:id="rId41"/>
    <p:sldId id="281" r:id="rId42"/>
    <p:sldId id="313" r:id="rId43"/>
    <p:sldId id="314" r:id="rId44"/>
    <p:sldId id="354" r:id="rId45"/>
    <p:sldId id="261" r:id="rId46"/>
    <p:sldId id="262" r:id="rId47"/>
    <p:sldId id="271" r:id="rId48"/>
    <p:sldId id="343" r:id="rId49"/>
    <p:sldId id="274" r:id="rId50"/>
    <p:sldId id="276" r:id="rId51"/>
    <p:sldId id="277" r:id="rId52"/>
    <p:sldId id="344" r:id="rId53"/>
    <p:sldId id="282" r:id="rId54"/>
    <p:sldId id="324" r:id="rId55"/>
    <p:sldId id="272" r:id="rId56"/>
    <p:sldId id="316" r:id="rId57"/>
    <p:sldId id="325" r:id="rId58"/>
    <p:sldId id="326" r:id="rId59"/>
    <p:sldId id="315" r:id="rId60"/>
    <p:sldId id="322" r:id="rId61"/>
    <p:sldId id="317" r:id="rId62"/>
    <p:sldId id="278" r:id="rId63"/>
    <p:sldId id="295" r:id="rId64"/>
    <p:sldId id="283" r:id="rId65"/>
    <p:sldId id="318" r:id="rId66"/>
    <p:sldId id="320" r:id="rId67"/>
    <p:sldId id="319" r:id="rId68"/>
    <p:sldId id="321" r:id="rId69"/>
    <p:sldId id="355" r:id="rId70"/>
    <p:sldId id="323" r:id="rId71"/>
    <p:sldId id="296" r:id="rId72"/>
    <p:sldId id="297" r:id="rId73"/>
    <p:sldId id="298" r:id="rId74"/>
    <p:sldId id="299" r:id="rId75"/>
    <p:sldId id="300" r:id="rId76"/>
    <p:sldId id="301" r:id="rId77"/>
    <p:sldId id="302" r:id="rId78"/>
    <p:sldId id="327" r:id="rId79"/>
    <p:sldId id="328" r:id="rId80"/>
    <p:sldId id="273" r:id="rId81"/>
    <p:sldId id="279" r:id="rId82"/>
    <p:sldId id="345" r:id="rId83"/>
    <p:sldId id="347" r:id="rId84"/>
    <p:sldId id="348" r:id="rId85"/>
    <p:sldId id="349" r:id="rId86"/>
    <p:sldId id="350" r:id="rId87"/>
    <p:sldId id="351" r:id="rId88"/>
  </p:sldIdLst>
  <p:sldSz cx="9144000" cy="6858000" type="screen4x3"/>
  <p:notesSz cx="6858000" cy="91440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6660" autoAdjust="0"/>
  </p:normalViewPr>
  <p:slideViewPr>
    <p:cSldViewPr>
      <p:cViewPr varScale="1">
        <p:scale>
          <a:sx n="56" d="100"/>
          <a:sy n="56" d="100"/>
        </p:scale>
        <p:origin x="-732" y="-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38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F784FE56-1ACC-4853-900C-373C1D4F986A}" type="datetimeFigureOut">
              <a:rPr lang="ja-JP" altLang="en-US"/>
              <a:pPr>
                <a:defRPr/>
              </a:pPr>
              <a:t>2015/9/4</a:t>
            </a:fld>
            <a:endParaRPr lang="en-US" altLang="ja-JP"/>
          </a:p>
        </p:txBody>
      </p:sp>
      <p:sp>
        <p:nvSpPr>
          <p:cNvPr id="481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40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1A6DA2BF-1F95-4509-B57D-FD17803062CB}" type="slidenum">
              <a:rPr lang="ja-JP" altLang="en-US"/>
              <a:pPr>
                <a:defRPr/>
              </a:pPr>
              <a:t>&lt;#&gt;</a:t>
            </a:fld>
            <a:endParaRPr lang="en-US" altLang="ja-JP"/>
          </a:p>
        </p:txBody>
      </p:sp>
    </p:spTree>
    <p:extLst>
      <p:ext uri="{BB962C8B-B14F-4D97-AF65-F5344CB8AC3E}">
        <p14:creationId xmlns="" xmlns:p14="http://schemas.microsoft.com/office/powerpoint/2010/main" val="21355645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 pitchFamily="34" charset="0"/>
        <a:ea typeface="ＭＳ Ｐゴシック" pitchFamily="50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 pitchFamily="34" charset="0"/>
        <a:ea typeface="ＭＳ Ｐゴシック" pitchFamily="50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 pitchFamily="34" charset="0"/>
        <a:ea typeface="ＭＳ Ｐゴシック" pitchFamily="50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 pitchFamily="34" charset="0"/>
        <a:ea typeface="ＭＳ Ｐゴシック" pitchFamily="50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 pitchFamily="34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29355474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en-US" smtClean="0"/>
          </a:p>
        </p:txBody>
      </p:sp>
    </p:spTree>
    <p:extLst>
      <p:ext uri="{BB962C8B-B14F-4D97-AF65-F5344CB8AC3E}">
        <p14:creationId xmlns="" xmlns:p14="http://schemas.microsoft.com/office/powerpoint/2010/main" val="26144140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en-US" smtClean="0"/>
          </a:p>
        </p:txBody>
      </p:sp>
    </p:spTree>
    <p:extLst>
      <p:ext uri="{BB962C8B-B14F-4D97-AF65-F5344CB8AC3E}">
        <p14:creationId xmlns="" xmlns:p14="http://schemas.microsoft.com/office/powerpoint/2010/main" val="31551237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en-US" smtClean="0">
              <a:ea typeface="ＭＳ Ｐ明朝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592941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en-US" smtClean="0">
              <a:ea typeface="ＭＳ Ｐ明朝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197727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en-US" smtClean="0">
              <a:ea typeface="ＭＳ Ｐ明朝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793628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en-US" smtClean="0">
              <a:ea typeface="ＭＳ Ｐ明朝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040211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en-US" smtClean="0">
              <a:ea typeface="ＭＳ Ｐ明朝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0012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en-US" smtClean="0"/>
          </a:p>
        </p:txBody>
      </p:sp>
    </p:spTree>
    <p:extLst>
      <p:ext uri="{BB962C8B-B14F-4D97-AF65-F5344CB8AC3E}">
        <p14:creationId xmlns="" xmlns:p14="http://schemas.microsoft.com/office/powerpoint/2010/main" val="12750569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en-US" smtClean="0"/>
          </a:p>
        </p:txBody>
      </p:sp>
    </p:spTree>
    <p:extLst>
      <p:ext uri="{BB962C8B-B14F-4D97-AF65-F5344CB8AC3E}">
        <p14:creationId xmlns="" xmlns:p14="http://schemas.microsoft.com/office/powerpoint/2010/main" val="12255266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en-US" smtClean="0"/>
          </a:p>
        </p:txBody>
      </p:sp>
    </p:spTree>
    <p:extLst>
      <p:ext uri="{BB962C8B-B14F-4D97-AF65-F5344CB8AC3E}">
        <p14:creationId xmlns="" xmlns:p14="http://schemas.microsoft.com/office/powerpoint/2010/main" val="7077769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en-US" smtClean="0"/>
          </a:p>
        </p:txBody>
      </p:sp>
    </p:spTree>
    <p:extLst>
      <p:ext uri="{BB962C8B-B14F-4D97-AF65-F5344CB8AC3E}">
        <p14:creationId xmlns="" xmlns:p14="http://schemas.microsoft.com/office/powerpoint/2010/main" val="5149131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en-US" smtClean="0"/>
          </a:p>
        </p:txBody>
      </p:sp>
    </p:spTree>
    <p:extLst>
      <p:ext uri="{BB962C8B-B14F-4D97-AF65-F5344CB8AC3E}">
        <p14:creationId xmlns="" xmlns:p14="http://schemas.microsoft.com/office/powerpoint/2010/main" val="15109082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en-US" smtClean="0"/>
          </a:p>
        </p:txBody>
      </p:sp>
    </p:spTree>
    <p:extLst>
      <p:ext uri="{BB962C8B-B14F-4D97-AF65-F5344CB8AC3E}">
        <p14:creationId xmlns="" xmlns:p14="http://schemas.microsoft.com/office/powerpoint/2010/main" val="12747621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en-US" smtClean="0"/>
          </a:p>
        </p:txBody>
      </p:sp>
    </p:spTree>
    <p:extLst>
      <p:ext uri="{BB962C8B-B14F-4D97-AF65-F5344CB8AC3E}">
        <p14:creationId xmlns="" xmlns:p14="http://schemas.microsoft.com/office/powerpoint/2010/main" val="243663461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en-US" smtClean="0"/>
          </a:p>
        </p:txBody>
      </p:sp>
    </p:spTree>
    <p:extLst>
      <p:ext uri="{BB962C8B-B14F-4D97-AF65-F5344CB8AC3E}">
        <p14:creationId xmlns="" xmlns:p14="http://schemas.microsoft.com/office/powerpoint/2010/main" val="120568338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en-US" smtClean="0"/>
          </a:p>
        </p:txBody>
      </p:sp>
    </p:spTree>
    <p:extLst>
      <p:ext uri="{BB962C8B-B14F-4D97-AF65-F5344CB8AC3E}">
        <p14:creationId xmlns="" xmlns:p14="http://schemas.microsoft.com/office/powerpoint/2010/main" val="389640314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en-US" smtClean="0"/>
          </a:p>
        </p:txBody>
      </p:sp>
    </p:spTree>
    <p:extLst>
      <p:ext uri="{BB962C8B-B14F-4D97-AF65-F5344CB8AC3E}">
        <p14:creationId xmlns="" xmlns:p14="http://schemas.microsoft.com/office/powerpoint/2010/main" val="24562347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en-US" smtClean="0"/>
          </a:p>
        </p:txBody>
      </p:sp>
    </p:spTree>
    <p:extLst>
      <p:ext uri="{BB962C8B-B14F-4D97-AF65-F5344CB8AC3E}">
        <p14:creationId xmlns="" xmlns:p14="http://schemas.microsoft.com/office/powerpoint/2010/main" val="390573582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en-US" smtClean="0"/>
          </a:p>
        </p:txBody>
      </p:sp>
    </p:spTree>
    <p:extLst>
      <p:ext uri="{BB962C8B-B14F-4D97-AF65-F5344CB8AC3E}">
        <p14:creationId xmlns="" xmlns:p14="http://schemas.microsoft.com/office/powerpoint/2010/main" val="244380600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en-US" smtClean="0"/>
          </a:p>
        </p:txBody>
      </p:sp>
    </p:spTree>
    <p:extLst>
      <p:ext uri="{BB962C8B-B14F-4D97-AF65-F5344CB8AC3E}">
        <p14:creationId xmlns="" xmlns:p14="http://schemas.microsoft.com/office/powerpoint/2010/main" val="48600327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en-US" smtClean="0"/>
          </a:p>
        </p:txBody>
      </p:sp>
    </p:spTree>
    <p:extLst>
      <p:ext uri="{BB962C8B-B14F-4D97-AF65-F5344CB8AC3E}">
        <p14:creationId xmlns="" xmlns:p14="http://schemas.microsoft.com/office/powerpoint/2010/main" val="15718363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en-US" smtClean="0"/>
          </a:p>
        </p:txBody>
      </p:sp>
    </p:spTree>
    <p:extLst>
      <p:ext uri="{BB962C8B-B14F-4D97-AF65-F5344CB8AC3E}">
        <p14:creationId xmlns="" xmlns:p14="http://schemas.microsoft.com/office/powerpoint/2010/main" val="127266262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en-US" smtClean="0"/>
          </a:p>
        </p:txBody>
      </p:sp>
    </p:spTree>
    <p:extLst>
      <p:ext uri="{BB962C8B-B14F-4D97-AF65-F5344CB8AC3E}">
        <p14:creationId xmlns="" xmlns:p14="http://schemas.microsoft.com/office/powerpoint/2010/main" val="214216264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en-US" smtClean="0"/>
          </a:p>
        </p:txBody>
      </p:sp>
    </p:spTree>
    <p:extLst>
      <p:ext uri="{BB962C8B-B14F-4D97-AF65-F5344CB8AC3E}">
        <p14:creationId xmlns="" xmlns:p14="http://schemas.microsoft.com/office/powerpoint/2010/main" val="109767186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en-US" smtClean="0"/>
          </a:p>
        </p:txBody>
      </p:sp>
    </p:spTree>
    <p:extLst>
      <p:ext uri="{BB962C8B-B14F-4D97-AF65-F5344CB8AC3E}">
        <p14:creationId xmlns="" xmlns:p14="http://schemas.microsoft.com/office/powerpoint/2010/main" val="285821335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en-US" smtClean="0"/>
          </a:p>
        </p:txBody>
      </p:sp>
    </p:spTree>
    <p:extLst>
      <p:ext uri="{BB962C8B-B14F-4D97-AF65-F5344CB8AC3E}">
        <p14:creationId xmlns="" xmlns:p14="http://schemas.microsoft.com/office/powerpoint/2010/main" val="162544916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en-US" smtClean="0"/>
          </a:p>
        </p:txBody>
      </p:sp>
    </p:spTree>
    <p:extLst>
      <p:ext uri="{BB962C8B-B14F-4D97-AF65-F5344CB8AC3E}">
        <p14:creationId xmlns="" xmlns:p14="http://schemas.microsoft.com/office/powerpoint/2010/main" val="145108107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en-US" smtClean="0"/>
          </a:p>
        </p:txBody>
      </p:sp>
    </p:spTree>
    <p:extLst>
      <p:ext uri="{BB962C8B-B14F-4D97-AF65-F5344CB8AC3E}">
        <p14:creationId xmlns="" xmlns:p14="http://schemas.microsoft.com/office/powerpoint/2010/main" val="34871675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en-US" smtClean="0"/>
          </a:p>
        </p:txBody>
      </p:sp>
    </p:spTree>
    <p:extLst>
      <p:ext uri="{BB962C8B-B14F-4D97-AF65-F5344CB8AC3E}">
        <p14:creationId xmlns="" xmlns:p14="http://schemas.microsoft.com/office/powerpoint/2010/main" val="236280775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en-US" smtClean="0"/>
          </a:p>
        </p:txBody>
      </p:sp>
    </p:spTree>
    <p:extLst>
      <p:ext uri="{BB962C8B-B14F-4D97-AF65-F5344CB8AC3E}">
        <p14:creationId xmlns="" xmlns:p14="http://schemas.microsoft.com/office/powerpoint/2010/main" val="61245713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en-US" smtClean="0"/>
          </a:p>
        </p:txBody>
      </p:sp>
    </p:spTree>
    <p:extLst>
      <p:ext uri="{BB962C8B-B14F-4D97-AF65-F5344CB8AC3E}">
        <p14:creationId xmlns="" xmlns:p14="http://schemas.microsoft.com/office/powerpoint/2010/main" val="59128759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en-US" smtClean="0"/>
          </a:p>
        </p:txBody>
      </p:sp>
    </p:spTree>
    <p:extLst>
      <p:ext uri="{BB962C8B-B14F-4D97-AF65-F5344CB8AC3E}">
        <p14:creationId xmlns="" xmlns:p14="http://schemas.microsoft.com/office/powerpoint/2010/main" val="5144485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en-US" smtClean="0"/>
          </a:p>
        </p:txBody>
      </p:sp>
    </p:spTree>
    <p:extLst>
      <p:ext uri="{BB962C8B-B14F-4D97-AF65-F5344CB8AC3E}">
        <p14:creationId xmlns="" xmlns:p14="http://schemas.microsoft.com/office/powerpoint/2010/main" val="328965113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en-US" smtClean="0"/>
          </a:p>
        </p:txBody>
      </p:sp>
    </p:spTree>
    <p:extLst>
      <p:ext uri="{BB962C8B-B14F-4D97-AF65-F5344CB8AC3E}">
        <p14:creationId xmlns="" xmlns:p14="http://schemas.microsoft.com/office/powerpoint/2010/main" val="192919006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en-US" smtClean="0"/>
          </a:p>
        </p:txBody>
      </p:sp>
    </p:spTree>
    <p:extLst>
      <p:ext uri="{BB962C8B-B14F-4D97-AF65-F5344CB8AC3E}">
        <p14:creationId xmlns="" xmlns:p14="http://schemas.microsoft.com/office/powerpoint/2010/main" val="405455480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en-US" smtClean="0"/>
          </a:p>
        </p:txBody>
      </p:sp>
    </p:spTree>
    <p:extLst>
      <p:ext uri="{BB962C8B-B14F-4D97-AF65-F5344CB8AC3E}">
        <p14:creationId xmlns="" xmlns:p14="http://schemas.microsoft.com/office/powerpoint/2010/main" val="9945654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en-US" smtClean="0"/>
          </a:p>
        </p:txBody>
      </p:sp>
    </p:spTree>
    <p:extLst>
      <p:ext uri="{BB962C8B-B14F-4D97-AF65-F5344CB8AC3E}">
        <p14:creationId xmlns="" xmlns:p14="http://schemas.microsoft.com/office/powerpoint/2010/main" val="357269256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en-US" smtClean="0"/>
          </a:p>
        </p:txBody>
      </p:sp>
    </p:spTree>
    <p:extLst>
      <p:ext uri="{BB962C8B-B14F-4D97-AF65-F5344CB8AC3E}">
        <p14:creationId xmlns="" xmlns:p14="http://schemas.microsoft.com/office/powerpoint/2010/main" val="37449352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en-US" smtClean="0"/>
          </a:p>
        </p:txBody>
      </p:sp>
    </p:spTree>
    <p:extLst>
      <p:ext uri="{BB962C8B-B14F-4D97-AF65-F5344CB8AC3E}">
        <p14:creationId xmlns="" xmlns:p14="http://schemas.microsoft.com/office/powerpoint/2010/main" val="226218078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en-US" smtClean="0"/>
          </a:p>
        </p:txBody>
      </p:sp>
    </p:spTree>
    <p:extLst>
      <p:ext uri="{BB962C8B-B14F-4D97-AF65-F5344CB8AC3E}">
        <p14:creationId xmlns="" xmlns:p14="http://schemas.microsoft.com/office/powerpoint/2010/main" val="16331122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en-US" smtClean="0"/>
          </a:p>
        </p:txBody>
      </p:sp>
    </p:spTree>
    <p:extLst>
      <p:ext uri="{BB962C8B-B14F-4D97-AF65-F5344CB8AC3E}">
        <p14:creationId xmlns="" xmlns:p14="http://schemas.microsoft.com/office/powerpoint/2010/main" val="143701409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en-US" smtClean="0"/>
          </a:p>
        </p:txBody>
      </p:sp>
    </p:spTree>
    <p:extLst>
      <p:ext uri="{BB962C8B-B14F-4D97-AF65-F5344CB8AC3E}">
        <p14:creationId xmlns="" xmlns:p14="http://schemas.microsoft.com/office/powerpoint/2010/main" val="124202810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en-US" smtClean="0"/>
          </a:p>
        </p:txBody>
      </p:sp>
    </p:spTree>
    <p:extLst>
      <p:ext uri="{BB962C8B-B14F-4D97-AF65-F5344CB8AC3E}">
        <p14:creationId xmlns="" xmlns:p14="http://schemas.microsoft.com/office/powerpoint/2010/main" val="19469952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en-US" smtClean="0"/>
          </a:p>
        </p:txBody>
      </p:sp>
    </p:spTree>
    <p:extLst>
      <p:ext uri="{BB962C8B-B14F-4D97-AF65-F5344CB8AC3E}">
        <p14:creationId xmlns="" xmlns:p14="http://schemas.microsoft.com/office/powerpoint/2010/main" val="326005502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en-US" smtClean="0"/>
          </a:p>
        </p:txBody>
      </p:sp>
    </p:spTree>
    <p:extLst>
      <p:ext uri="{BB962C8B-B14F-4D97-AF65-F5344CB8AC3E}">
        <p14:creationId xmlns="" xmlns:p14="http://schemas.microsoft.com/office/powerpoint/2010/main" val="135192568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en-US" smtClean="0"/>
          </a:p>
        </p:txBody>
      </p:sp>
    </p:spTree>
    <p:extLst>
      <p:ext uri="{BB962C8B-B14F-4D97-AF65-F5344CB8AC3E}">
        <p14:creationId xmlns="" xmlns:p14="http://schemas.microsoft.com/office/powerpoint/2010/main" val="163506636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en-US" smtClean="0"/>
          </a:p>
        </p:txBody>
      </p:sp>
    </p:spTree>
    <p:extLst>
      <p:ext uri="{BB962C8B-B14F-4D97-AF65-F5344CB8AC3E}">
        <p14:creationId xmlns="" xmlns:p14="http://schemas.microsoft.com/office/powerpoint/2010/main" val="831494058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en-US" smtClean="0"/>
          </a:p>
        </p:txBody>
      </p:sp>
    </p:spTree>
    <p:extLst>
      <p:ext uri="{BB962C8B-B14F-4D97-AF65-F5344CB8AC3E}">
        <p14:creationId xmlns="" xmlns:p14="http://schemas.microsoft.com/office/powerpoint/2010/main" val="602465704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en-US" smtClean="0"/>
          </a:p>
        </p:txBody>
      </p:sp>
    </p:spTree>
    <p:extLst>
      <p:ext uri="{BB962C8B-B14F-4D97-AF65-F5344CB8AC3E}">
        <p14:creationId xmlns="" xmlns:p14="http://schemas.microsoft.com/office/powerpoint/2010/main" val="349535367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en-US" smtClean="0"/>
          </a:p>
        </p:txBody>
      </p:sp>
    </p:spTree>
    <p:extLst>
      <p:ext uri="{BB962C8B-B14F-4D97-AF65-F5344CB8AC3E}">
        <p14:creationId xmlns="" xmlns:p14="http://schemas.microsoft.com/office/powerpoint/2010/main" val="30037339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en-US" smtClean="0"/>
          </a:p>
        </p:txBody>
      </p:sp>
    </p:spTree>
    <p:extLst>
      <p:ext uri="{BB962C8B-B14F-4D97-AF65-F5344CB8AC3E}">
        <p14:creationId xmlns="" xmlns:p14="http://schemas.microsoft.com/office/powerpoint/2010/main" val="23935588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en-US" smtClean="0"/>
          </a:p>
        </p:txBody>
      </p:sp>
    </p:spTree>
    <p:extLst>
      <p:ext uri="{BB962C8B-B14F-4D97-AF65-F5344CB8AC3E}">
        <p14:creationId xmlns="" xmlns:p14="http://schemas.microsoft.com/office/powerpoint/2010/main" val="4434777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en-US" smtClean="0"/>
          </a:p>
        </p:txBody>
      </p:sp>
    </p:spTree>
    <p:extLst>
      <p:ext uri="{BB962C8B-B14F-4D97-AF65-F5344CB8AC3E}">
        <p14:creationId xmlns="" xmlns:p14="http://schemas.microsoft.com/office/powerpoint/2010/main" val="37310003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en-US" smtClean="0"/>
          </a:p>
        </p:txBody>
      </p:sp>
    </p:spTree>
    <p:extLst>
      <p:ext uri="{BB962C8B-B14F-4D97-AF65-F5344CB8AC3E}">
        <p14:creationId xmlns="" xmlns:p14="http://schemas.microsoft.com/office/powerpoint/2010/main" val="33890237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257F2-E6B7-45FB-87F3-2365847F7083}" type="datetime1">
              <a:rPr lang="ja-JP" altLang="en-US" smtClean="0"/>
              <a:pPr>
                <a:defRPr/>
              </a:pPr>
              <a:t>2015/9/4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622243-0F8E-47DC-9597-6F112C4FEB1E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D59257-5313-44B1-9345-81E47A499A50}" type="datetime1">
              <a:rPr lang="ja-JP" altLang="en-US" smtClean="0"/>
              <a:pPr>
                <a:defRPr/>
              </a:pPr>
              <a:t>2015/9/4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98AB5-A481-4DBF-8145-1E1B4A308B3E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2243AE-EB43-4092-88A6-D145F689624F}" type="datetime1">
              <a:rPr lang="ja-JP" altLang="en-US" smtClean="0"/>
              <a:pPr>
                <a:defRPr/>
              </a:pPr>
              <a:t>2015/9/4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772CA-AC03-4FB9-9402-6F9B95F6FACD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BC9E7A-85DB-4825-8D18-E349AE2D48E8}" type="datetime1">
              <a:rPr lang="ja-JP" altLang="en-US" smtClean="0"/>
              <a:pPr>
                <a:defRPr/>
              </a:pPr>
              <a:t>2015/9/4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5DD52-DC4F-46A0-B709-8E8B791FD312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BA338E-4728-4A7B-B469-B59E1B2A8B54}" type="datetime1">
              <a:rPr lang="ja-JP" altLang="en-US" smtClean="0"/>
              <a:pPr>
                <a:defRPr/>
              </a:pPr>
              <a:t>2015/9/4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D5A3D4-AC34-4A64-96FD-BFE5496CEAAA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0CD2F-28A9-4E98-BB4E-0AE591236728}" type="datetime1">
              <a:rPr lang="ja-JP" altLang="en-US" smtClean="0"/>
              <a:pPr>
                <a:defRPr/>
              </a:pPr>
              <a:t>2015/9/4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D71A38-398A-419F-A271-E0C3BA0CED0D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7CF024-0F52-4976-A6B6-9F4BCF0C1951}" type="datetime1">
              <a:rPr lang="ja-JP" altLang="en-US" smtClean="0"/>
              <a:pPr>
                <a:defRPr/>
              </a:pPr>
              <a:t>2015/9/4</a:t>
            </a:fld>
            <a:endParaRPr lang="ja-JP" altLang="en-US"/>
          </a:p>
        </p:txBody>
      </p:sp>
      <p:sp>
        <p:nvSpPr>
          <p:cNvPr id="8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D7773C-C407-4EF1-9FE0-64BC65721DE1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907491-2F6C-4BEB-A5AC-BA35640A8E8D}" type="datetime1">
              <a:rPr lang="ja-JP" altLang="en-US" smtClean="0"/>
              <a:pPr>
                <a:defRPr/>
              </a:pPr>
              <a:t>2015/9/4</a:t>
            </a:fld>
            <a:endParaRPr lang="ja-JP" altLang="en-US"/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9E8D3-CB16-47BF-8D1B-2989D4259DAB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529FB-4567-48FD-B306-DE1CB43B1CC3}" type="datetime1">
              <a:rPr lang="ja-JP" altLang="en-US" smtClean="0"/>
              <a:pPr>
                <a:defRPr/>
              </a:pPr>
              <a:t>2015/9/4</a:t>
            </a:fld>
            <a:endParaRPr lang="ja-JP" altLang="en-US"/>
          </a:p>
        </p:txBody>
      </p:sp>
      <p:sp>
        <p:nvSpPr>
          <p:cNvPr id="3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C0DDB-DC1E-4871-9139-B397A00BE096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6F1613-7851-4E19-A973-77E34D85BEBC}" type="datetime1">
              <a:rPr lang="ja-JP" altLang="en-US" smtClean="0"/>
              <a:pPr>
                <a:defRPr/>
              </a:pPr>
              <a:t>2015/9/4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63A9D0-414C-4277-95AE-ECE9487CA167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91A18-90E1-4BFB-9B48-F6FE56FA4B0A}" type="datetime1">
              <a:rPr lang="ja-JP" altLang="en-US" smtClean="0"/>
              <a:pPr>
                <a:defRPr/>
              </a:pPr>
              <a:t>2015/9/4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7B3AF-8EDF-4213-8F32-044D775658AB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2051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85A3BA4-5A1F-4123-BCED-7AAA0458978E}" type="datetime1">
              <a:rPr lang="ja-JP" altLang="en-US" smtClean="0"/>
              <a:pPr>
                <a:defRPr/>
              </a:pPr>
              <a:t>2015/9/4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E9346407-BD1C-48F9-B4EE-3003026CEA1D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タイトル 1"/>
          <p:cNvSpPr>
            <a:spLocks noGrp="1"/>
          </p:cNvSpPr>
          <p:nvPr>
            <p:ph type="ctrTitle"/>
          </p:nvPr>
        </p:nvSpPr>
        <p:spPr>
          <a:xfrm>
            <a:off x="500034" y="1857364"/>
            <a:ext cx="8243918" cy="1470025"/>
          </a:xfrm>
        </p:spPr>
        <p:txBody>
          <a:bodyPr/>
          <a:lstStyle/>
          <a:p>
            <a:pPr eaLnBrk="1" hangingPunct="1"/>
            <a:r>
              <a:rPr lang="en-US" altLang="ja-JP" sz="4000" dirty="0" smtClean="0"/>
              <a:t>Python</a:t>
            </a:r>
            <a:r>
              <a:rPr lang="ja-JP" altLang="en-US" sz="4000" dirty="0" smtClean="0"/>
              <a:t>の文法と便利なモジュール群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ja-JP" altLang="en-US" dirty="0" smtClean="0"/>
              <a:t>久保 幹雄</a:t>
            </a:r>
            <a:endParaRPr lang="en-US" altLang="ja-JP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ja-JP" altLang="en-US" dirty="0" smtClean="0"/>
              <a:t>東京海洋大学</a:t>
            </a:r>
            <a:endParaRPr lang="en-US" altLang="ja-JP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ja-JP" altLang="en-US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622243-0F8E-47DC-9597-6F112C4FEB1E}" type="slidenum">
              <a:rPr lang="ja-JP" altLang="en-US" smtClean="0"/>
              <a:pPr>
                <a:defRPr/>
              </a:pPr>
              <a:t>1</a:t>
            </a:fld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mtClean="0"/>
              <a:t>Python</a:t>
            </a:r>
            <a:r>
              <a:rPr lang="ja-JP" altLang="en-US" smtClean="0"/>
              <a:t>をお薦めする訳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ja-JP" altLang="en-US" dirty="0" smtClean="0"/>
              <a:t>キーワード（覚えるべき予約語）が</a:t>
            </a:r>
            <a:r>
              <a:rPr lang="en-US" altLang="ja-JP" dirty="0" smtClean="0"/>
              <a:t>30</a:t>
            </a:r>
            <a:r>
              <a:rPr lang="ja-JP" altLang="en-US" dirty="0" smtClean="0"/>
              <a:t>程度と圧倒的に少ない．</a:t>
            </a:r>
            <a:endParaRPr lang="en-US" altLang="ja-JP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ja-JP" altLang="en-US" dirty="0" smtClean="0"/>
              <a:t>字下げの強要で，誰でも読みやすいプログラム</a:t>
            </a:r>
            <a:endParaRPr lang="en-US" altLang="ja-JP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ja-JP" altLang="en-US" dirty="0" smtClean="0"/>
              <a:t>短時間で開発可能（行数が短く，モジュール豊富）</a:t>
            </a:r>
            <a:endParaRPr lang="en-US" altLang="ja-JP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ja-JP" altLang="en-US" dirty="0" smtClean="0"/>
              <a:t>変数の宣言必要なし</a:t>
            </a:r>
            <a:endParaRPr lang="en-US" altLang="ja-JP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ja-JP" altLang="en-US" dirty="0" smtClean="0"/>
              <a:t>インタープリタ（コンパイルする必要なし；コンパイルも可能）</a:t>
            </a:r>
            <a:endParaRPr lang="en-US" altLang="ja-JP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ja-JP" altLang="en-US" dirty="0" smtClean="0"/>
              <a:t>メモリ</a:t>
            </a:r>
            <a:r>
              <a:rPr lang="ja-JP" altLang="en-US" dirty="0"/>
              <a:t>管理も</a:t>
            </a:r>
            <a:r>
              <a:rPr lang="ja-JP" altLang="en-US" dirty="0" smtClean="0"/>
              <a:t>必要なし</a:t>
            </a:r>
            <a:endParaRPr lang="en-US" altLang="ja-JP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ja-JP" altLang="en-US" dirty="0" smtClean="0"/>
              <a:t>多く</a:t>
            </a:r>
            <a:r>
              <a:rPr lang="ja-JP" altLang="en-US" dirty="0"/>
              <a:t>のプラットフォームで</a:t>
            </a:r>
            <a:r>
              <a:rPr lang="ja-JP" altLang="en-US" dirty="0" smtClean="0"/>
              <a:t>動作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（</a:t>
            </a:r>
            <a:r>
              <a:rPr lang="en-US" altLang="ja-JP" dirty="0" smtClean="0"/>
              <a:t>Windows, Mac, Linux, </a:t>
            </a:r>
            <a:r>
              <a:rPr lang="en-US" altLang="ja-JP" dirty="0" err="1" smtClean="0"/>
              <a:t>iphone</a:t>
            </a:r>
            <a:r>
              <a:rPr lang="en-US" altLang="ja-JP" dirty="0" smtClean="0"/>
              <a:t>)</a:t>
            </a:r>
            <a:endParaRPr lang="en-US" altLang="ja-JP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ja-JP" altLang="en-US" dirty="0" smtClean="0"/>
              <a:t>オブジェクト指向（すべてがオブジェクト）</a:t>
            </a:r>
            <a:endParaRPr lang="en-US" altLang="ja-JP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ja-JP" altLang="en-US" dirty="0" smtClean="0"/>
              <a:t>しかも</a:t>
            </a:r>
            <a:r>
              <a:rPr lang="ja-JP" altLang="en-US" dirty="0"/>
              <a:t>フリーソフト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55DD52-DC4F-46A0-B709-8E8B791FD312}" type="slidenum">
              <a:rPr lang="ja-JP" altLang="en-US" smtClean="0"/>
              <a:pPr>
                <a:defRPr/>
              </a:pPr>
              <a:t>10</a:t>
            </a:fld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データ型 </a:t>
            </a:r>
            <a:r>
              <a:rPr lang="en-US" altLang="ja-JP" smtClean="0"/>
              <a:t>(1)</a:t>
            </a:r>
            <a:endParaRPr lang="ja-JP" altLang="en-US" smtClean="0"/>
          </a:p>
        </p:txBody>
      </p:sp>
      <p:sp>
        <p:nvSpPr>
          <p:cNvPr id="7171" name="コンテンツ プレースホルダ 2"/>
          <p:cNvSpPr>
            <a:spLocks noGrp="1"/>
          </p:cNvSpPr>
          <p:nvPr>
            <p:ph idx="1"/>
          </p:nvPr>
        </p:nvSpPr>
        <p:spPr>
          <a:xfrm>
            <a:off x="1" y="1428750"/>
            <a:ext cx="9144000" cy="5143500"/>
          </a:xfrm>
        </p:spPr>
        <p:txBody>
          <a:bodyPr/>
          <a:lstStyle/>
          <a:p>
            <a:pPr eaLnBrk="1" hangingPunct="1"/>
            <a:r>
              <a:rPr lang="ja-JP" altLang="en-US" dirty="0" smtClean="0"/>
              <a:t>数値型とブール型</a:t>
            </a:r>
            <a:endParaRPr lang="en-US" altLang="ja-JP" dirty="0" smtClean="0"/>
          </a:p>
          <a:p>
            <a:pPr lvl="1" eaLnBrk="1" hangingPunct="1"/>
            <a:r>
              <a:rPr lang="ja-JP" altLang="en-US" dirty="0" smtClean="0"/>
              <a:t>整数型 </a:t>
            </a:r>
            <a:r>
              <a:rPr lang="en-US" altLang="ja-JP" dirty="0" smtClean="0"/>
              <a:t>(</a:t>
            </a:r>
            <a:r>
              <a:rPr lang="en-US" altLang="ja-JP" dirty="0" err="1" smtClean="0">
                <a:solidFill>
                  <a:srgbClr val="FF0000"/>
                </a:solidFill>
              </a:rPr>
              <a:t>int</a:t>
            </a:r>
            <a:r>
              <a:rPr lang="en-US" altLang="ja-JP" dirty="0" smtClean="0"/>
              <a:t>)</a:t>
            </a:r>
            <a:r>
              <a:rPr lang="ja-JP" altLang="en-US" dirty="0" smtClean="0"/>
              <a:t>： 無限長の整数</a:t>
            </a:r>
            <a:endParaRPr lang="en-US" altLang="ja-JP" dirty="0" smtClean="0"/>
          </a:p>
          <a:p>
            <a:pPr lvl="1" eaLnBrk="1" hangingPunct="1"/>
            <a:r>
              <a:rPr lang="ja-JP" altLang="en-US" dirty="0" smtClean="0"/>
              <a:t>ブール型 </a:t>
            </a:r>
            <a:r>
              <a:rPr lang="en-US" altLang="ja-JP" dirty="0" smtClean="0"/>
              <a:t>(</a:t>
            </a:r>
            <a:r>
              <a:rPr lang="en-US" altLang="ja-JP" dirty="0" err="1" smtClean="0">
                <a:solidFill>
                  <a:srgbClr val="FF0000"/>
                </a:solidFill>
              </a:rPr>
              <a:t>bool</a:t>
            </a:r>
            <a:r>
              <a:rPr lang="en-US" altLang="ja-JP" dirty="0" smtClean="0"/>
              <a:t>)</a:t>
            </a:r>
            <a:r>
              <a:rPr lang="ja-JP" altLang="en-US" dirty="0" smtClean="0"/>
              <a:t>： 真（</a:t>
            </a:r>
            <a:r>
              <a:rPr lang="en-US" altLang="ja-JP" dirty="0" smtClean="0">
                <a:solidFill>
                  <a:srgbClr val="FF0000"/>
                </a:solidFill>
              </a:rPr>
              <a:t>True</a:t>
            </a:r>
            <a:r>
              <a:rPr lang="ja-JP" altLang="en-US" dirty="0" smtClean="0"/>
              <a:t>）もしくは偽（</a:t>
            </a:r>
            <a:r>
              <a:rPr lang="en-US" altLang="ja-JP" dirty="0" smtClean="0">
                <a:solidFill>
                  <a:srgbClr val="FF0000"/>
                </a:solidFill>
              </a:rPr>
              <a:t>False</a:t>
            </a:r>
            <a:r>
              <a:rPr lang="ja-JP" altLang="en-US" dirty="0" smtClean="0"/>
              <a:t>）</a:t>
            </a:r>
            <a:endParaRPr lang="en-US" altLang="ja-JP" dirty="0" smtClean="0"/>
          </a:p>
          <a:p>
            <a:pPr lvl="1" eaLnBrk="1" hangingPunct="1"/>
            <a:r>
              <a:rPr lang="ja-JP" altLang="en-US" dirty="0" smtClean="0"/>
              <a:t>浮動小数点数型 </a:t>
            </a:r>
            <a:r>
              <a:rPr lang="en-US" altLang="ja-JP" dirty="0" smtClean="0"/>
              <a:t>(</a:t>
            </a:r>
            <a:r>
              <a:rPr lang="en-US" altLang="ja-JP" dirty="0" smtClean="0">
                <a:solidFill>
                  <a:srgbClr val="FF0000"/>
                </a:solidFill>
              </a:rPr>
              <a:t>float</a:t>
            </a:r>
            <a:r>
              <a:rPr lang="en-US" altLang="ja-JP" dirty="0" smtClean="0"/>
              <a:t>)</a:t>
            </a:r>
            <a:r>
              <a:rPr lang="ja-JP" altLang="en-US" dirty="0" smtClean="0"/>
              <a:t>： 不動小数点数；</a:t>
            </a:r>
            <a:r>
              <a:rPr lang="en-US" altLang="ja-JP" dirty="0" smtClean="0"/>
              <a:t> 5.4</a:t>
            </a:r>
            <a:r>
              <a:rPr lang="ja-JP" altLang="en-US" dirty="0" smtClean="0"/>
              <a:t> や </a:t>
            </a:r>
            <a:r>
              <a:rPr lang="en-US" altLang="ja-JP" dirty="0" smtClean="0"/>
              <a:t>1.0</a:t>
            </a:r>
          </a:p>
          <a:p>
            <a:pPr lvl="1" eaLnBrk="1" hangingPunct="1"/>
            <a:r>
              <a:rPr lang="ja-JP" altLang="en-US" dirty="0" smtClean="0"/>
              <a:t>複素数型 </a:t>
            </a:r>
            <a:r>
              <a:rPr lang="en-US" altLang="ja-JP" dirty="0" smtClean="0"/>
              <a:t>(</a:t>
            </a:r>
            <a:r>
              <a:rPr lang="en-US" altLang="ja-JP" dirty="0" smtClean="0">
                <a:solidFill>
                  <a:srgbClr val="FF0000"/>
                </a:solidFill>
              </a:rPr>
              <a:t>complex</a:t>
            </a:r>
            <a:r>
              <a:rPr lang="en-US" altLang="ja-JP" dirty="0" smtClean="0"/>
              <a:t>):  </a:t>
            </a:r>
            <a:r>
              <a:rPr lang="ja-JP" altLang="en-US" dirty="0" smtClean="0"/>
              <a:t>複素数  </a:t>
            </a:r>
            <a:r>
              <a:rPr lang="en-US" altLang="ja-JP" dirty="0" smtClean="0"/>
              <a:t>= </a:t>
            </a:r>
            <a:r>
              <a:rPr lang="ja-JP" altLang="en-US" dirty="0" smtClean="0"/>
              <a:t>実部</a:t>
            </a:r>
            <a:r>
              <a:rPr lang="en-US" altLang="ja-JP" dirty="0" smtClean="0"/>
              <a:t>+</a:t>
            </a:r>
            <a:r>
              <a:rPr lang="ja-JP" altLang="en-US" dirty="0" smtClean="0"/>
              <a:t>虚部 </a:t>
            </a:r>
            <a:r>
              <a:rPr lang="en-US" altLang="ja-JP" dirty="0" smtClean="0">
                <a:solidFill>
                  <a:srgbClr val="FF0000"/>
                </a:solidFill>
              </a:rPr>
              <a:t>j</a:t>
            </a:r>
            <a:r>
              <a:rPr lang="en-US" altLang="ja-JP" dirty="0" smtClean="0"/>
              <a:t>   </a:t>
            </a:r>
            <a:br>
              <a:rPr lang="en-US" altLang="ja-JP" dirty="0" smtClean="0"/>
            </a:br>
            <a:r>
              <a:rPr lang="en-US" altLang="ja-JP" dirty="0" smtClean="0"/>
              <a:t>                 z= 0 + 1j   </a:t>
            </a:r>
            <a:br>
              <a:rPr lang="en-US" altLang="ja-JP" dirty="0" smtClean="0"/>
            </a:br>
            <a:r>
              <a:rPr lang="en-US" altLang="ja-JP" dirty="0" smtClean="0"/>
              <a:t>                 </a:t>
            </a:r>
            <a:r>
              <a:rPr lang="en-US" altLang="ja-JP" dirty="0" err="1" smtClean="0"/>
              <a:t>z.real</a:t>
            </a:r>
            <a:r>
              <a:rPr lang="en-US" altLang="ja-JP" dirty="0" smtClean="0"/>
              <a:t>     </a:t>
            </a:r>
            <a:r>
              <a:rPr lang="en-US" altLang="ja-JP" dirty="0"/>
              <a:t>-</a:t>
            </a:r>
            <a:r>
              <a:rPr lang="en-US" altLang="ja-JP" dirty="0" smtClean="0"/>
              <a:t>&gt;    0</a:t>
            </a:r>
            <a:br>
              <a:rPr lang="en-US" altLang="ja-JP" dirty="0" smtClean="0"/>
            </a:br>
            <a:r>
              <a:rPr lang="en-US" altLang="ja-JP" dirty="0" smtClean="0"/>
              <a:t>                 </a:t>
            </a:r>
            <a:r>
              <a:rPr lang="en-US" altLang="ja-JP" dirty="0" err="1" smtClean="0"/>
              <a:t>z.imag</a:t>
            </a:r>
            <a:r>
              <a:rPr lang="en-US" altLang="ja-JP" dirty="0" smtClean="0"/>
              <a:t>   </a:t>
            </a:r>
            <a:r>
              <a:rPr lang="en-US" altLang="ja-JP" dirty="0"/>
              <a:t>-</a:t>
            </a:r>
            <a:r>
              <a:rPr lang="en-US" altLang="ja-JP" dirty="0" smtClean="0"/>
              <a:t>&gt;    1</a:t>
            </a:r>
            <a:br>
              <a:rPr lang="en-US" altLang="ja-JP" dirty="0" smtClean="0"/>
            </a:br>
            <a:r>
              <a:rPr lang="en-US" altLang="ja-JP" dirty="0" smtClean="0"/>
              <a:t>                 z * z       </a:t>
            </a:r>
            <a:r>
              <a:rPr lang="en-US" altLang="ja-JP" dirty="0"/>
              <a:t>-</a:t>
            </a:r>
            <a:r>
              <a:rPr lang="en-US" altLang="ja-JP" dirty="0" smtClean="0"/>
              <a:t>&gt;   ( -1+0j )</a:t>
            </a:r>
            <a:br>
              <a:rPr lang="en-US" altLang="ja-JP" dirty="0" smtClean="0"/>
            </a:br>
            <a:r>
              <a:rPr lang="en-US" altLang="ja-JP" dirty="0" smtClean="0"/>
              <a:t>                          j*j </a:t>
            </a:r>
            <a:r>
              <a:rPr lang="ja-JP" altLang="en-US" dirty="0" smtClean="0"/>
              <a:t>（虚数単位の</a:t>
            </a:r>
            <a:r>
              <a:rPr lang="en-US" altLang="ja-JP" dirty="0" smtClean="0"/>
              <a:t>2</a:t>
            </a:r>
            <a:r>
              <a:rPr lang="ja-JP" altLang="en-US" dirty="0" smtClean="0"/>
              <a:t>乗）はマイナス</a:t>
            </a:r>
            <a:r>
              <a:rPr lang="en-US" altLang="ja-JP" dirty="0" smtClean="0"/>
              <a:t>1</a:t>
            </a:r>
            <a:r>
              <a:rPr lang="ja-JP" altLang="en-US" dirty="0" smtClean="0"/>
              <a:t>だから</a:t>
            </a:r>
            <a:endParaRPr lang="en-US" altLang="ja-JP" dirty="0" smtClean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55DD52-DC4F-46A0-B709-8E8B791FD312}" type="slidenum">
              <a:rPr lang="ja-JP" altLang="en-US" smtClean="0"/>
              <a:pPr>
                <a:defRPr/>
              </a:pPr>
              <a:t>11</a:t>
            </a:fld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データ型 </a:t>
            </a:r>
            <a:r>
              <a:rPr lang="en-US" altLang="ja-JP" smtClean="0"/>
              <a:t>(2)</a:t>
            </a:r>
            <a:endParaRPr lang="ja-JP" altLang="en-US" smtClean="0"/>
          </a:p>
        </p:txBody>
      </p:sp>
      <p:sp>
        <p:nvSpPr>
          <p:cNvPr id="8195" name="コンテンツ プレースホルダ 2"/>
          <p:cNvSpPr>
            <a:spLocks noGrp="1"/>
          </p:cNvSpPr>
          <p:nvPr>
            <p:ph idx="1"/>
          </p:nvPr>
        </p:nvSpPr>
        <p:spPr>
          <a:xfrm>
            <a:off x="0" y="1268760"/>
            <a:ext cx="9036496" cy="51435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ja-JP" altLang="en-US" dirty="0" smtClean="0"/>
              <a:t>順序型</a:t>
            </a:r>
            <a:endParaRPr lang="en-US" altLang="ja-JP" dirty="0" smtClean="0"/>
          </a:p>
          <a:p>
            <a:pPr lvl="1" eaLnBrk="1" hangingPunct="1">
              <a:lnSpc>
                <a:spcPct val="90000"/>
              </a:lnSpc>
            </a:pPr>
            <a:r>
              <a:rPr lang="ja-JP" altLang="en-US" dirty="0" smtClean="0"/>
              <a:t>文字列型 </a:t>
            </a:r>
            <a:r>
              <a:rPr lang="en-US" altLang="ja-JP" dirty="0" smtClean="0"/>
              <a:t>(</a:t>
            </a:r>
            <a:r>
              <a:rPr lang="en-US" altLang="ja-JP" dirty="0" err="1" smtClean="0">
                <a:solidFill>
                  <a:srgbClr val="FF0000"/>
                </a:solidFill>
              </a:rPr>
              <a:t>str</a:t>
            </a:r>
            <a:r>
              <a:rPr lang="en-US" altLang="ja-JP" dirty="0" smtClean="0"/>
              <a:t>)</a:t>
            </a:r>
            <a:r>
              <a:rPr lang="ja-JP" altLang="en-US" dirty="0" smtClean="0"/>
              <a:t>：ユニコード文字から成る（不変）順序型</a:t>
            </a:r>
            <a:r>
              <a:rPr lang="en-US" altLang="ja-JP" dirty="0" smtClean="0"/>
              <a:t>;  ’</a:t>
            </a:r>
            <a:r>
              <a:rPr lang="en-US" altLang="ja-JP" dirty="0" err="1" smtClean="0"/>
              <a:t>abcd</a:t>
            </a:r>
            <a:r>
              <a:rPr lang="en-US" altLang="ja-JP" dirty="0" smtClean="0"/>
              <a:t>’</a:t>
            </a:r>
            <a:r>
              <a:rPr lang="ja-JP" altLang="en-US" dirty="0" err="1" smtClean="0"/>
              <a:t>，</a:t>
            </a:r>
            <a:r>
              <a:rPr lang="en-US" altLang="ja-JP" dirty="0" smtClean="0"/>
              <a:t>’CDEF’ </a:t>
            </a:r>
          </a:p>
          <a:p>
            <a:pPr lvl="1" eaLnBrk="1" hangingPunct="1">
              <a:lnSpc>
                <a:spcPct val="90000"/>
              </a:lnSpc>
              <a:buNone/>
            </a:pPr>
            <a:endParaRPr lang="en-US" altLang="ja-JP" dirty="0" smtClean="0"/>
          </a:p>
          <a:p>
            <a:pPr lvl="1" eaLnBrk="1" hangingPunct="1">
              <a:lnSpc>
                <a:spcPct val="90000"/>
              </a:lnSpc>
            </a:pPr>
            <a:r>
              <a:rPr lang="ja-JP" altLang="en-US" dirty="0" smtClean="0"/>
              <a:t>リスト（</a:t>
            </a:r>
            <a:r>
              <a:rPr lang="en-US" altLang="ja-JP" dirty="0" smtClean="0">
                <a:solidFill>
                  <a:srgbClr val="FF0000"/>
                </a:solidFill>
              </a:rPr>
              <a:t>list</a:t>
            </a:r>
            <a:r>
              <a:rPr lang="ja-JP" altLang="en-US" dirty="0" smtClean="0"/>
              <a:t>）：任意の要素から成る（可変）順序型；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>[’a’, ’b’, ’c’, ’d’], [1,2,3,’a’],  [1,’b’, [2,3,’c’] ] </a:t>
            </a:r>
            <a:br>
              <a:rPr lang="en-US" altLang="ja-JP" dirty="0" smtClean="0"/>
            </a:br>
            <a:endParaRPr lang="en-US" altLang="ja-JP" dirty="0" smtClean="0"/>
          </a:p>
          <a:p>
            <a:pPr lvl="1" eaLnBrk="1" hangingPunct="1">
              <a:lnSpc>
                <a:spcPct val="90000"/>
              </a:lnSpc>
            </a:pPr>
            <a:r>
              <a:rPr lang="ja-JP" altLang="en-US" dirty="0" smtClean="0"/>
              <a:t>タプル（</a:t>
            </a:r>
            <a:r>
              <a:rPr lang="en-US" altLang="ja-JP" dirty="0" err="1" smtClean="0">
                <a:solidFill>
                  <a:srgbClr val="FF0000"/>
                </a:solidFill>
              </a:rPr>
              <a:t>tuple</a:t>
            </a:r>
            <a:r>
              <a:rPr lang="ja-JP" altLang="en-US" dirty="0" smtClean="0"/>
              <a:t>）：任意の要素から成る（不変）順序型；</a:t>
            </a:r>
            <a:r>
              <a:rPr lang="en-US" altLang="ja-JP" dirty="0" smtClean="0"/>
              <a:t> (’a’, ’b’, ’c’, ’d’), (1,2,3,’a’), ( (1,2), (2,’f’,’g’)) , (1,) </a:t>
            </a:r>
          </a:p>
        </p:txBody>
      </p:sp>
      <p:sp>
        <p:nvSpPr>
          <p:cNvPr id="4" name="正方形/長方形 3"/>
          <p:cNvSpPr/>
          <p:nvPr/>
        </p:nvSpPr>
        <p:spPr>
          <a:xfrm>
            <a:off x="1863080" y="5589240"/>
            <a:ext cx="1143000" cy="1143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8000" dirty="0"/>
              <a:t>a</a:t>
            </a:r>
            <a:endParaRPr lang="ja-JP" altLang="en-US" sz="8000" dirty="0"/>
          </a:p>
        </p:txBody>
      </p:sp>
      <p:sp>
        <p:nvSpPr>
          <p:cNvPr id="5" name="正方形/長方形 4"/>
          <p:cNvSpPr/>
          <p:nvPr/>
        </p:nvSpPr>
        <p:spPr>
          <a:xfrm>
            <a:off x="3006080" y="5589240"/>
            <a:ext cx="1143000" cy="1143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8000" dirty="0"/>
              <a:t>b</a:t>
            </a:r>
            <a:endParaRPr lang="ja-JP" altLang="en-US" sz="8000" dirty="0"/>
          </a:p>
        </p:txBody>
      </p:sp>
      <p:sp>
        <p:nvSpPr>
          <p:cNvPr id="6" name="正方形/長方形 5"/>
          <p:cNvSpPr/>
          <p:nvPr/>
        </p:nvSpPr>
        <p:spPr>
          <a:xfrm>
            <a:off x="4149080" y="5589240"/>
            <a:ext cx="1143000" cy="1143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8000" dirty="0"/>
              <a:t>c</a:t>
            </a:r>
            <a:endParaRPr lang="ja-JP" altLang="en-US" sz="8000" dirty="0"/>
          </a:p>
        </p:txBody>
      </p:sp>
      <p:sp>
        <p:nvSpPr>
          <p:cNvPr id="7" name="正方形/長方形 6"/>
          <p:cNvSpPr/>
          <p:nvPr/>
        </p:nvSpPr>
        <p:spPr>
          <a:xfrm>
            <a:off x="5292080" y="5589240"/>
            <a:ext cx="1143000" cy="1143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8000" dirty="0"/>
              <a:t>d</a:t>
            </a:r>
            <a:endParaRPr lang="ja-JP" altLang="en-US" sz="8000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55DD52-DC4F-46A0-B709-8E8B791FD312}" type="slidenum">
              <a:rPr lang="ja-JP" altLang="en-US" smtClean="0"/>
              <a:pPr>
                <a:defRPr/>
              </a:pPr>
              <a:t>12</a:t>
            </a:fld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不変と可変</a:t>
            </a:r>
          </a:p>
        </p:txBody>
      </p:sp>
      <p:sp>
        <p:nvSpPr>
          <p:cNvPr id="14339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525963"/>
          </a:xfrm>
        </p:spPr>
        <p:txBody>
          <a:bodyPr/>
          <a:lstStyle/>
          <a:p>
            <a:pPr>
              <a:buFontTx/>
              <a:buNone/>
            </a:pPr>
            <a:r>
              <a:rPr lang="ja-JP" altLang="en-US" dirty="0" smtClean="0"/>
              <a:t>文字列は不変</a:t>
            </a:r>
            <a:r>
              <a:rPr lang="en-US" altLang="ja-JP" dirty="0" smtClean="0"/>
              <a:t>(</a:t>
            </a:r>
            <a:r>
              <a:rPr lang="en-US" altLang="ja-JP" dirty="0" smtClean="0">
                <a:solidFill>
                  <a:srgbClr val="FF0000"/>
                </a:solidFill>
              </a:rPr>
              <a:t>immutable</a:t>
            </a:r>
            <a:r>
              <a:rPr lang="en-US" altLang="ja-JP" dirty="0" smtClean="0"/>
              <a:t>):</a:t>
            </a:r>
            <a:r>
              <a:rPr lang="ja-JP" altLang="en-US" dirty="0" smtClean="0"/>
              <a:t>中身が変えられない</a:t>
            </a:r>
            <a:endParaRPr lang="en-US" altLang="ja-JP" dirty="0"/>
          </a:p>
          <a:p>
            <a:pPr>
              <a:buFontTx/>
              <a:buNone/>
            </a:pPr>
            <a:r>
              <a:rPr lang="en-US" altLang="ja-JP" sz="2400" dirty="0" smtClean="0"/>
              <a:t> a=‘</a:t>
            </a:r>
            <a:r>
              <a:rPr lang="en-US" altLang="ja-JP" sz="2400" dirty="0" err="1" smtClean="0"/>
              <a:t>abcd</a:t>
            </a:r>
            <a:r>
              <a:rPr lang="en-US" altLang="ja-JP" sz="2400" dirty="0" smtClean="0"/>
              <a:t>'</a:t>
            </a:r>
          </a:p>
          <a:p>
            <a:pPr>
              <a:buFontTx/>
              <a:buNone/>
            </a:pPr>
            <a:r>
              <a:rPr lang="ja-JP" altLang="en-US" sz="2400" dirty="0"/>
              <a:t> </a:t>
            </a:r>
            <a:r>
              <a:rPr lang="en-US" altLang="ja-JP" sz="2400" dirty="0" smtClean="0"/>
              <a:t>a[0]=‘A’            # a[0] </a:t>
            </a:r>
            <a:r>
              <a:rPr lang="ja-JP" altLang="en-US" sz="2400" dirty="0" smtClean="0"/>
              <a:t>は最初の文字</a:t>
            </a:r>
            <a:endParaRPr lang="en-US" altLang="ja-JP" sz="2400" dirty="0" smtClean="0"/>
          </a:p>
          <a:p>
            <a:pPr>
              <a:buFontTx/>
              <a:buNone/>
            </a:pPr>
            <a:endParaRPr lang="en-US" altLang="ja-JP" sz="2400" dirty="0" smtClean="0"/>
          </a:p>
          <a:p>
            <a:pPr>
              <a:buFontTx/>
              <a:buNone/>
            </a:pPr>
            <a:r>
              <a:rPr lang="en-US" altLang="ja-JP" sz="2400" dirty="0" smtClean="0">
                <a:solidFill>
                  <a:srgbClr val="FF0000"/>
                </a:solidFill>
              </a:rPr>
              <a:t>&gt;&gt;&gt; </a:t>
            </a:r>
            <a:r>
              <a:rPr lang="ja-JP" altLang="en-US" sz="2400" dirty="0" smtClean="0">
                <a:solidFill>
                  <a:srgbClr val="FF0000"/>
                </a:solidFill>
              </a:rPr>
              <a:t>エラーが発生！</a:t>
            </a:r>
            <a:endParaRPr lang="en-US" altLang="ja-JP" sz="2400" dirty="0" smtClean="0">
              <a:solidFill>
                <a:srgbClr val="FF0000"/>
              </a:solidFill>
            </a:endParaRPr>
          </a:p>
          <a:p>
            <a:pPr>
              <a:buFontTx/>
              <a:buNone/>
            </a:pPr>
            <a:r>
              <a:rPr lang="en-US" altLang="ja-JP" sz="2400" dirty="0" err="1" smtClean="0"/>
              <a:t>Traceback</a:t>
            </a:r>
            <a:r>
              <a:rPr lang="en-US" altLang="ja-JP" sz="2400" dirty="0" smtClean="0"/>
              <a:t> (most recent call last):</a:t>
            </a:r>
          </a:p>
          <a:p>
            <a:pPr>
              <a:buFontTx/>
              <a:buNone/>
            </a:pPr>
            <a:r>
              <a:rPr lang="en-US" altLang="ja-JP" sz="2400" dirty="0" smtClean="0"/>
              <a:t>  File '&lt;pyshell#7&gt;', line 1, in &lt;module&gt;</a:t>
            </a:r>
          </a:p>
          <a:p>
            <a:pPr>
              <a:buFontTx/>
              <a:buNone/>
            </a:pPr>
            <a:r>
              <a:rPr lang="en-US" altLang="ja-JP" sz="2400" dirty="0" smtClean="0"/>
              <a:t>    a[0]='D'</a:t>
            </a:r>
          </a:p>
          <a:p>
            <a:pPr>
              <a:buFontTx/>
              <a:buNone/>
            </a:pPr>
            <a:r>
              <a:rPr lang="en-US" altLang="ja-JP" sz="2400" dirty="0" err="1" smtClean="0"/>
              <a:t>TypeError</a:t>
            </a:r>
            <a:r>
              <a:rPr lang="en-US" altLang="ja-JP" sz="2400" dirty="0" smtClean="0"/>
              <a:t>: '</a:t>
            </a:r>
            <a:r>
              <a:rPr lang="en-US" altLang="ja-JP" sz="2400" dirty="0" err="1" smtClean="0"/>
              <a:t>str</a:t>
            </a:r>
            <a:r>
              <a:rPr lang="en-US" altLang="ja-JP" sz="2400" dirty="0" smtClean="0"/>
              <a:t>' object does not support item assignment</a:t>
            </a:r>
          </a:p>
          <a:p>
            <a:pPr>
              <a:buFontTx/>
              <a:buNone/>
            </a:pPr>
            <a:endParaRPr lang="en-US" altLang="ja-JP" sz="2400" dirty="0" smtClean="0"/>
          </a:p>
          <a:p>
            <a:pPr>
              <a:buFontTx/>
              <a:buNone/>
            </a:pPr>
            <a:r>
              <a:rPr lang="ja-JP" altLang="en-US" dirty="0" smtClean="0"/>
              <a:t>文字列，タプルは不変</a:t>
            </a:r>
            <a:r>
              <a:rPr lang="en-US" altLang="ja-JP" dirty="0" smtClean="0"/>
              <a:t>, </a:t>
            </a:r>
            <a:r>
              <a:rPr lang="ja-JP" altLang="en-US" dirty="0" smtClean="0"/>
              <a:t>リストは可変</a:t>
            </a:r>
            <a:r>
              <a:rPr lang="en-US" altLang="ja-JP" dirty="0" smtClean="0"/>
              <a:t>(</a:t>
            </a:r>
            <a:r>
              <a:rPr lang="en-US" altLang="ja-JP" dirty="0" smtClean="0">
                <a:solidFill>
                  <a:srgbClr val="FF0000"/>
                </a:solidFill>
              </a:rPr>
              <a:t>mutable</a:t>
            </a:r>
            <a:r>
              <a:rPr lang="en-US" altLang="ja-JP" dirty="0" smtClean="0"/>
              <a:t>)</a:t>
            </a:r>
          </a:p>
          <a:p>
            <a:pPr>
              <a:buFontTx/>
              <a:buNone/>
            </a:pPr>
            <a:endParaRPr lang="en-US" altLang="ja-JP" dirty="0" smtClean="0"/>
          </a:p>
          <a:p>
            <a:pPr>
              <a:buFontTx/>
              <a:buNone/>
            </a:pPr>
            <a:endParaRPr lang="ja-JP" altLang="en-US" sz="2400" dirty="0" smtClean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55DD52-DC4F-46A0-B709-8E8B791FD312}" type="slidenum">
              <a:rPr lang="ja-JP" altLang="en-US" smtClean="0"/>
              <a:pPr>
                <a:defRPr/>
              </a:pPr>
              <a:t>13</a:t>
            </a:fld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dirty="0" smtClean="0"/>
              <a:t>データ型 </a:t>
            </a:r>
            <a:r>
              <a:rPr lang="en-US" altLang="ja-JP" dirty="0" smtClean="0"/>
              <a:t>(3)</a:t>
            </a:r>
            <a:endParaRPr lang="ja-JP" altLang="en-US" dirty="0" smtClean="0"/>
          </a:p>
        </p:txBody>
      </p:sp>
      <p:sp>
        <p:nvSpPr>
          <p:cNvPr id="8195" name="コンテンツ プレースホルダ 2"/>
          <p:cNvSpPr>
            <a:spLocks noGrp="1"/>
          </p:cNvSpPr>
          <p:nvPr>
            <p:ph idx="1"/>
          </p:nvPr>
        </p:nvSpPr>
        <p:spPr>
          <a:xfrm>
            <a:off x="214313" y="1428750"/>
            <a:ext cx="8929687" cy="51435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ja-JP" altLang="en-US" dirty="0" smtClean="0"/>
              <a:t>マップ型</a:t>
            </a:r>
            <a:endParaRPr lang="en-US" altLang="ja-JP" dirty="0" smtClean="0"/>
          </a:p>
          <a:p>
            <a:pPr lvl="1" eaLnBrk="1" hangingPunct="1">
              <a:lnSpc>
                <a:spcPct val="90000"/>
              </a:lnSpc>
            </a:pPr>
            <a:r>
              <a:rPr lang="ja-JP" altLang="en-US" dirty="0" smtClean="0"/>
              <a:t>辞書（</a:t>
            </a:r>
            <a:r>
              <a:rPr lang="en-US" altLang="ja-JP" dirty="0" smtClean="0">
                <a:solidFill>
                  <a:srgbClr val="FF0000"/>
                </a:solidFill>
              </a:rPr>
              <a:t>dictionary</a:t>
            </a:r>
            <a:r>
              <a:rPr lang="ja-JP" altLang="en-US" dirty="0" smtClean="0"/>
              <a:t>）： </a:t>
            </a:r>
            <a:r>
              <a:rPr lang="en-US" altLang="ja-JP" dirty="0" smtClean="0"/>
              <a:t> </a:t>
            </a:r>
            <a:r>
              <a:rPr lang="ja-JP" altLang="en-US" dirty="0" smtClean="0"/>
              <a:t>キー（</a:t>
            </a:r>
            <a:r>
              <a:rPr lang="en-US" altLang="ja-JP" dirty="0" smtClean="0">
                <a:solidFill>
                  <a:srgbClr val="FF0000"/>
                </a:solidFill>
              </a:rPr>
              <a:t>key</a:t>
            </a:r>
            <a:r>
              <a:rPr lang="ja-JP" altLang="en-US" dirty="0" smtClean="0"/>
              <a:t>）と</a:t>
            </a:r>
            <a:r>
              <a:rPr lang="en-US" altLang="ja-JP" dirty="0" smtClean="0"/>
              <a:t> </a:t>
            </a:r>
            <a:r>
              <a:rPr lang="ja-JP" altLang="en-US" dirty="0" smtClean="0"/>
              <a:t>値（</a:t>
            </a:r>
            <a:r>
              <a:rPr lang="en-US" altLang="ja-JP" dirty="0" smtClean="0">
                <a:solidFill>
                  <a:srgbClr val="FF0000"/>
                </a:solidFill>
              </a:rPr>
              <a:t>value</a:t>
            </a:r>
            <a:r>
              <a:rPr lang="ja-JP" altLang="en-US" dirty="0" smtClean="0"/>
              <a:t>）の組（</a:t>
            </a:r>
            <a:r>
              <a:rPr lang="en-US" altLang="ja-JP" dirty="0" err="1" smtClean="0"/>
              <a:t>key:value</a:t>
            </a:r>
            <a:r>
              <a:rPr lang="ja-JP" altLang="en-US" dirty="0" smtClean="0"/>
              <a:t>）から構成される（可変）マップ型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> { ’Mary’: 126, ’Jane’: 156} </a:t>
            </a:r>
          </a:p>
          <a:p>
            <a:pPr lvl="1" eaLnBrk="1" hangingPunct="1">
              <a:lnSpc>
                <a:spcPct val="90000"/>
              </a:lnSpc>
            </a:pPr>
            <a:endParaRPr lang="en-US" altLang="ja-JP" dirty="0" smtClean="0"/>
          </a:p>
          <a:p>
            <a:pPr eaLnBrk="1" hangingPunct="1">
              <a:lnSpc>
                <a:spcPct val="90000"/>
              </a:lnSpc>
            </a:pPr>
            <a:r>
              <a:rPr lang="ja-JP" altLang="en-US" dirty="0" smtClean="0"/>
              <a:t>集合型</a:t>
            </a:r>
            <a:endParaRPr lang="en-US" altLang="ja-JP" dirty="0" smtClean="0"/>
          </a:p>
          <a:p>
            <a:pPr lvl="1" eaLnBrk="1" hangingPunct="1">
              <a:lnSpc>
                <a:spcPct val="90000"/>
              </a:lnSpc>
            </a:pPr>
            <a:r>
              <a:rPr lang="ja-JP" altLang="en-US" dirty="0" smtClean="0"/>
              <a:t>集合（</a:t>
            </a:r>
            <a:r>
              <a:rPr lang="en-US" altLang="ja-JP" dirty="0" smtClean="0">
                <a:solidFill>
                  <a:srgbClr val="FF0000"/>
                </a:solidFill>
              </a:rPr>
              <a:t>set</a:t>
            </a:r>
            <a:r>
              <a:rPr lang="ja-JP" altLang="en-US" dirty="0" smtClean="0"/>
              <a:t>）：集合を表現する型（可変）</a:t>
            </a:r>
            <a:endParaRPr lang="en-US" altLang="ja-JP" dirty="0" smtClean="0"/>
          </a:p>
          <a:p>
            <a:pPr lvl="1" eaLnBrk="1" hangingPunct="1">
              <a:lnSpc>
                <a:spcPct val="90000"/>
              </a:lnSpc>
            </a:pPr>
            <a:r>
              <a:rPr lang="ja-JP" altLang="en-US" dirty="0" smtClean="0"/>
              <a:t>不変集合</a:t>
            </a:r>
            <a:r>
              <a:rPr lang="en-US" altLang="ja-JP" dirty="0" smtClean="0"/>
              <a:t> (</a:t>
            </a:r>
            <a:r>
              <a:rPr lang="en-US" altLang="ja-JP" dirty="0" err="1" smtClean="0">
                <a:solidFill>
                  <a:srgbClr val="FF0000"/>
                </a:solidFill>
              </a:rPr>
              <a:t>frozenset</a:t>
            </a:r>
            <a:r>
              <a:rPr lang="en-US" altLang="ja-JP" dirty="0" smtClean="0"/>
              <a:t>)</a:t>
            </a:r>
            <a:r>
              <a:rPr lang="ja-JP" altLang="en-US" dirty="0" smtClean="0"/>
              <a:t>：不変な集合型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55DD52-DC4F-46A0-B709-8E8B791FD312}" type="slidenum">
              <a:rPr lang="ja-JP" altLang="en-US" smtClean="0"/>
              <a:pPr>
                <a:defRPr/>
              </a:pPr>
              <a:t>14</a:t>
            </a:fld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数と型変換</a:t>
            </a:r>
          </a:p>
        </p:txBody>
      </p:sp>
      <p:sp>
        <p:nvSpPr>
          <p:cNvPr id="9219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95288" y="1341438"/>
            <a:ext cx="8353425" cy="5256212"/>
          </a:xfrm>
        </p:spPr>
        <p:txBody>
          <a:bodyPr/>
          <a:lstStyle/>
          <a:p>
            <a:pPr eaLnBrk="1" hangingPunct="1"/>
            <a:r>
              <a:rPr lang="ja-JP" altLang="en-US" sz="2800" dirty="0" smtClean="0"/>
              <a:t>変数の型</a:t>
            </a:r>
            <a:r>
              <a:rPr lang="en-US" altLang="ja-JP" sz="2800" dirty="0" smtClean="0"/>
              <a:t>(type)</a:t>
            </a:r>
            <a:r>
              <a:rPr lang="ja-JP" altLang="en-US" sz="2800" dirty="0" smtClean="0"/>
              <a:t>を調べるには </a:t>
            </a:r>
            <a:r>
              <a:rPr lang="en-US" altLang="ja-JP" sz="2800" dirty="0" smtClean="0">
                <a:solidFill>
                  <a:srgbClr val="FF0000"/>
                </a:solidFill>
              </a:rPr>
              <a:t>type(</a:t>
            </a:r>
            <a:r>
              <a:rPr lang="ja-JP" altLang="en-US" sz="2800" dirty="0" smtClean="0">
                <a:solidFill>
                  <a:srgbClr val="FF0000"/>
                </a:solidFill>
              </a:rPr>
              <a:t>引数</a:t>
            </a:r>
            <a:r>
              <a:rPr lang="en-US" altLang="ja-JP" sz="2800" dirty="0" smtClean="0">
                <a:solidFill>
                  <a:srgbClr val="FF0000"/>
                </a:solidFill>
              </a:rPr>
              <a:t>)  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ja-JP" altLang="en-US" sz="2400" dirty="0" smtClean="0"/>
              <a:t> </a:t>
            </a:r>
            <a:r>
              <a:rPr lang="en-US" altLang="ja-JP" sz="2400" dirty="0" smtClean="0"/>
              <a:t>type(124)       </a:t>
            </a:r>
            <a:r>
              <a:rPr lang="ja-JP" altLang="en-US" sz="2400" dirty="0" smtClean="0"/>
              <a:t>　　</a:t>
            </a:r>
            <a:r>
              <a:rPr lang="en-US" altLang="ja-JP" sz="2400" dirty="0"/>
              <a:t>-</a:t>
            </a:r>
            <a:r>
              <a:rPr lang="en-US" altLang="ja-JP" sz="2400" dirty="0" smtClean="0"/>
              <a:t>&gt;  </a:t>
            </a:r>
            <a:r>
              <a:rPr lang="en-US" altLang="ja-JP" sz="2400" dirty="0" err="1" smtClean="0"/>
              <a:t>int</a:t>
            </a:r>
            <a:r>
              <a:rPr lang="en-US" altLang="ja-JP" sz="2400" dirty="0" smtClean="0"/>
              <a:t> 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altLang="ja-JP" sz="2400" dirty="0" smtClean="0"/>
              <a:t> type(3.1415)       </a:t>
            </a:r>
            <a:r>
              <a:rPr lang="en-US" altLang="ja-JP" sz="2400" dirty="0"/>
              <a:t>-</a:t>
            </a:r>
            <a:r>
              <a:rPr lang="en-US" altLang="ja-JP" sz="2400" dirty="0" smtClean="0"/>
              <a:t>&gt; float </a:t>
            </a:r>
            <a:br>
              <a:rPr lang="en-US" altLang="ja-JP" sz="2400" dirty="0" smtClean="0"/>
            </a:br>
            <a:endParaRPr lang="en-US" altLang="ja-JP" sz="2400" dirty="0" smtClean="0"/>
          </a:p>
          <a:p>
            <a:pPr eaLnBrk="1" hangingPunct="1"/>
            <a:r>
              <a:rPr lang="ja-JP" altLang="en-US" sz="2800" dirty="0" smtClean="0"/>
              <a:t>型を変換するには</a:t>
            </a:r>
            <a:r>
              <a:rPr lang="en-US" altLang="ja-JP" sz="2800" dirty="0" smtClean="0"/>
              <a:t>: </a:t>
            </a:r>
          </a:p>
          <a:p>
            <a:pPr lvl="1" eaLnBrk="1" hangingPunct="1"/>
            <a:r>
              <a:rPr lang="ja-JP" altLang="en-US" sz="2400" dirty="0" smtClean="0"/>
              <a:t>整数型 </a:t>
            </a:r>
            <a:r>
              <a:rPr lang="en-US" altLang="ja-JP" sz="2400" dirty="0" err="1" smtClean="0">
                <a:solidFill>
                  <a:srgbClr val="FF0000"/>
                </a:solidFill>
              </a:rPr>
              <a:t>int</a:t>
            </a:r>
            <a:r>
              <a:rPr lang="en-US" altLang="ja-JP" sz="2400" dirty="0" smtClean="0">
                <a:solidFill>
                  <a:srgbClr val="FF0000"/>
                </a:solidFill>
              </a:rPr>
              <a:t>(</a:t>
            </a:r>
            <a:r>
              <a:rPr lang="ja-JP" altLang="en-US" sz="2400" dirty="0" smtClean="0">
                <a:solidFill>
                  <a:srgbClr val="FF0000"/>
                </a:solidFill>
              </a:rPr>
              <a:t>引数</a:t>
            </a:r>
            <a:r>
              <a:rPr lang="en-US" altLang="ja-JP" sz="2400" dirty="0" smtClean="0">
                <a:solidFill>
                  <a:srgbClr val="FF0000"/>
                </a:solidFill>
              </a:rPr>
              <a:t>)</a:t>
            </a:r>
          </a:p>
          <a:p>
            <a:pPr lvl="1" eaLnBrk="1" hangingPunct="1"/>
            <a:r>
              <a:rPr lang="ja-JP" altLang="en-US" sz="2400" dirty="0" smtClean="0"/>
              <a:t>浮動小数点型 </a:t>
            </a:r>
            <a:r>
              <a:rPr lang="en-US" altLang="ja-JP" sz="2400" dirty="0" smtClean="0">
                <a:solidFill>
                  <a:srgbClr val="FF0000"/>
                </a:solidFill>
              </a:rPr>
              <a:t>float(</a:t>
            </a:r>
            <a:r>
              <a:rPr lang="ja-JP" altLang="en-US" sz="2400" dirty="0" smtClean="0">
                <a:solidFill>
                  <a:srgbClr val="FF0000"/>
                </a:solidFill>
              </a:rPr>
              <a:t>引数）</a:t>
            </a:r>
            <a:endParaRPr lang="en-US" altLang="ja-JP" sz="2400" dirty="0" smtClean="0"/>
          </a:p>
          <a:p>
            <a:pPr lvl="1" eaLnBrk="1" hangingPunct="1">
              <a:buFont typeface="Wingdings" pitchFamily="2" charset="2"/>
              <a:buChar char="Ø"/>
            </a:pPr>
            <a:r>
              <a:rPr lang="ja-JP" altLang="en-US" sz="2400" dirty="0" smtClean="0"/>
              <a:t>  </a:t>
            </a:r>
            <a:r>
              <a:rPr lang="en-US" altLang="ja-JP" sz="2400" dirty="0" err="1" smtClean="0"/>
              <a:t>int</a:t>
            </a:r>
            <a:r>
              <a:rPr lang="en-US" altLang="ja-JP" sz="2400" dirty="0" smtClean="0"/>
              <a:t>(3.14)   </a:t>
            </a:r>
            <a:r>
              <a:rPr lang="en-US" altLang="ja-JP" sz="2400" dirty="0"/>
              <a:t>-</a:t>
            </a:r>
            <a:r>
              <a:rPr lang="en-US" altLang="ja-JP" sz="2400" dirty="0" smtClean="0"/>
              <a:t>&gt;  3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altLang="ja-JP" sz="2400" dirty="0" smtClean="0"/>
              <a:t>  float(3)     </a:t>
            </a:r>
            <a:r>
              <a:rPr lang="en-US" altLang="ja-JP" sz="2400" dirty="0"/>
              <a:t>-</a:t>
            </a:r>
            <a:r>
              <a:rPr lang="en-US" altLang="ja-JP" sz="2400" dirty="0" smtClean="0"/>
              <a:t>&gt; 3.0</a:t>
            </a:r>
          </a:p>
          <a:p>
            <a:pPr lvl="1" eaLnBrk="1" hangingPunct="1">
              <a:buFont typeface="Wingdings" pitchFamily="2" charset="2"/>
              <a:buChar char="Ø"/>
            </a:pPr>
            <a:endParaRPr lang="en-US" altLang="ja-JP" dirty="0" smtClean="0">
              <a:solidFill>
                <a:srgbClr val="FF0000"/>
              </a:solidFill>
            </a:endParaRPr>
          </a:p>
          <a:p>
            <a:pPr lvl="1" eaLnBrk="1" hangingPunct="1"/>
            <a:endParaRPr lang="ja-JP" altLang="en-US" dirty="0" smtClean="0">
              <a:solidFill>
                <a:srgbClr val="FF0000"/>
              </a:solidFill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55DD52-DC4F-46A0-B709-8E8B791FD312}" type="slidenum">
              <a:rPr lang="ja-JP" altLang="en-US" smtClean="0"/>
              <a:pPr>
                <a:defRPr/>
              </a:pPr>
              <a:t>15</a:t>
            </a:fld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ブール型・文字列と型変換</a:t>
            </a:r>
          </a:p>
        </p:txBody>
      </p:sp>
      <p:sp>
        <p:nvSpPr>
          <p:cNvPr id="1024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95288" y="1341438"/>
            <a:ext cx="8353425" cy="5256212"/>
          </a:xfrm>
        </p:spPr>
        <p:txBody>
          <a:bodyPr/>
          <a:lstStyle/>
          <a:p>
            <a:pPr eaLnBrk="1" hangingPunct="1"/>
            <a:r>
              <a:rPr lang="ja-JP" altLang="en-US" sz="2800" dirty="0" smtClean="0"/>
              <a:t>変数の型</a:t>
            </a:r>
            <a:r>
              <a:rPr lang="en-US" altLang="ja-JP" sz="2800" dirty="0" smtClean="0"/>
              <a:t>(type)</a:t>
            </a:r>
            <a:r>
              <a:rPr lang="ja-JP" altLang="en-US" sz="2800" dirty="0" smtClean="0"/>
              <a:t>を調べるには </a:t>
            </a:r>
            <a:r>
              <a:rPr lang="en-US" altLang="ja-JP" sz="2800" dirty="0" smtClean="0">
                <a:solidFill>
                  <a:srgbClr val="FF0000"/>
                </a:solidFill>
              </a:rPr>
              <a:t>type(</a:t>
            </a:r>
            <a:r>
              <a:rPr lang="ja-JP" altLang="en-US" sz="2800" dirty="0" smtClean="0">
                <a:solidFill>
                  <a:srgbClr val="FF0000"/>
                </a:solidFill>
              </a:rPr>
              <a:t>引数</a:t>
            </a:r>
            <a:r>
              <a:rPr lang="en-US" altLang="ja-JP" sz="2800" dirty="0" smtClean="0">
                <a:solidFill>
                  <a:srgbClr val="FF0000"/>
                </a:solidFill>
              </a:rPr>
              <a:t>)  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ja-JP" altLang="en-US" sz="2400" dirty="0" smtClean="0"/>
              <a:t> </a:t>
            </a:r>
            <a:r>
              <a:rPr lang="en-US" altLang="ja-JP" sz="2400" dirty="0" smtClean="0"/>
              <a:t>type(True)       </a:t>
            </a:r>
            <a:r>
              <a:rPr lang="en-US" altLang="ja-JP" sz="2400" dirty="0"/>
              <a:t>-</a:t>
            </a:r>
            <a:r>
              <a:rPr lang="en-US" altLang="ja-JP" sz="2400" dirty="0" smtClean="0"/>
              <a:t>&gt;  bool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altLang="ja-JP" sz="2400" dirty="0" smtClean="0"/>
              <a:t> type(’Hello’)   </a:t>
            </a:r>
            <a:r>
              <a:rPr lang="en-US" altLang="ja-JP" sz="2400" dirty="0"/>
              <a:t>-</a:t>
            </a:r>
            <a:r>
              <a:rPr lang="en-US" altLang="ja-JP" sz="2400" dirty="0" smtClean="0"/>
              <a:t>&gt;  </a:t>
            </a:r>
            <a:r>
              <a:rPr lang="en-US" altLang="ja-JP" sz="2400" dirty="0" err="1" smtClean="0"/>
              <a:t>str</a:t>
            </a:r>
            <a:endParaRPr lang="en-US" altLang="ja-JP" sz="2400" dirty="0" smtClean="0"/>
          </a:p>
          <a:p>
            <a:pPr eaLnBrk="1" hangingPunct="1"/>
            <a:r>
              <a:rPr lang="ja-JP" altLang="en-US" sz="2800" dirty="0" smtClean="0"/>
              <a:t>型を変換するには</a:t>
            </a:r>
            <a:r>
              <a:rPr lang="en-US" altLang="ja-JP" sz="2800" dirty="0" smtClean="0"/>
              <a:t>: </a:t>
            </a:r>
          </a:p>
          <a:p>
            <a:pPr lvl="1" eaLnBrk="1" hangingPunct="1"/>
            <a:r>
              <a:rPr lang="ja-JP" altLang="en-US" sz="2400" dirty="0" smtClean="0"/>
              <a:t>ブール型 </a:t>
            </a:r>
            <a:r>
              <a:rPr lang="en-US" altLang="ja-JP" sz="2400" dirty="0" err="1" smtClean="0">
                <a:solidFill>
                  <a:srgbClr val="FF0000"/>
                </a:solidFill>
              </a:rPr>
              <a:t>bool</a:t>
            </a:r>
            <a:r>
              <a:rPr lang="en-US" altLang="ja-JP" sz="2400" dirty="0" smtClean="0">
                <a:solidFill>
                  <a:srgbClr val="FF0000"/>
                </a:solidFill>
              </a:rPr>
              <a:t>(</a:t>
            </a:r>
            <a:r>
              <a:rPr lang="ja-JP" altLang="en-US" sz="2400" dirty="0" smtClean="0">
                <a:solidFill>
                  <a:srgbClr val="FF0000"/>
                </a:solidFill>
              </a:rPr>
              <a:t>引数</a:t>
            </a:r>
            <a:r>
              <a:rPr lang="en-US" altLang="ja-JP" sz="2400" dirty="0" smtClean="0">
                <a:solidFill>
                  <a:srgbClr val="FF0000"/>
                </a:solidFill>
              </a:rPr>
              <a:t>)   </a:t>
            </a:r>
            <a:r>
              <a:rPr lang="en-US" altLang="ja-JP" sz="2400" dirty="0" smtClean="0"/>
              <a:t>0 </a:t>
            </a:r>
            <a:r>
              <a:rPr lang="ja-JP" altLang="en-US" sz="2400" dirty="0" smtClean="0"/>
              <a:t>は</a:t>
            </a:r>
            <a:r>
              <a:rPr lang="en-US" altLang="ja-JP" sz="2400" dirty="0" smtClean="0"/>
              <a:t>False</a:t>
            </a:r>
            <a:r>
              <a:rPr lang="ja-JP" altLang="en-US" sz="2400" dirty="0" err="1" smtClean="0"/>
              <a:t>，</a:t>
            </a:r>
            <a:r>
              <a:rPr lang="ja-JP" altLang="en-US" sz="2400" dirty="0" smtClean="0"/>
              <a:t>それ以外は</a:t>
            </a:r>
            <a:r>
              <a:rPr lang="en-US" altLang="ja-JP" sz="2400" dirty="0" smtClean="0"/>
              <a:t>True</a:t>
            </a:r>
          </a:p>
          <a:p>
            <a:pPr lvl="1" eaLnBrk="1" hangingPunct="1"/>
            <a:r>
              <a:rPr lang="ja-JP" altLang="en-US" sz="2400" dirty="0" smtClean="0"/>
              <a:t>文字列 </a:t>
            </a:r>
            <a:r>
              <a:rPr lang="en-US" altLang="ja-JP" sz="2400" dirty="0" err="1" smtClean="0">
                <a:solidFill>
                  <a:srgbClr val="FF0000"/>
                </a:solidFill>
              </a:rPr>
              <a:t>str</a:t>
            </a:r>
            <a:r>
              <a:rPr lang="en-US" altLang="ja-JP" sz="2400" dirty="0" smtClean="0">
                <a:solidFill>
                  <a:srgbClr val="FF0000"/>
                </a:solidFill>
              </a:rPr>
              <a:t>(</a:t>
            </a:r>
            <a:r>
              <a:rPr lang="ja-JP" altLang="en-US" sz="2400" dirty="0" smtClean="0">
                <a:solidFill>
                  <a:srgbClr val="FF0000"/>
                </a:solidFill>
              </a:rPr>
              <a:t>引数）</a:t>
            </a:r>
            <a:endParaRPr lang="en-US" altLang="ja-JP" sz="2400" dirty="0" smtClean="0">
              <a:solidFill>
                <a:srgbClr val="FF0000"/>
              </a:solidFill>
            </a:endParaRPr>
          </a:p>
          <a:p>
            <a:pPr lvl="1" eaLnBrk="1" hangingPunct="1">
              <a:buFont typeface="Wingdings" pitchFamily="2" charset="2"/>
              <a:buChar char="Ø"/>
            </a:pPr>
            <a:r>
              <a:rPr lang="en-US" altLang="ja-JP" sz="2400" dirty="0" smtClean="0"/>
              <a:t>  bool(3.14)   </a:t>
            </a:r>
            <a:r>
              <a:rPr lang="en-US" altLang="ja-JP" sz="2400" dirty="0"/>
              <a:t>-</a:t>
            </a:r>
            <a:r>
              <a:rPr lang="en-US" altLang="ja-JP" sz="2400" dirty="0" smtClean="0"/>
              <a:t>&gt;  True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altLang="ja-JP" sz="2400" dirty="0" smtClean="0"/>
              <a:t>  bool(0)        </a:t>
            </a:r>
            <a:r>
              <a:rPr lang="en-US" altLang="ja-JP" sz="2400" dirty="0"/>
              <a:t>-</a:t>
            </a:r>
            <a:r>
              <a:rPr lang="en-US" altLang="ja-JP" sz="2400" dirty="0" smtClean="0"/>
              <a:t>&gt;  False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altLang="ja-JP" sz="2400" dirty="0" smtClean="0"/>
              <a:t>  bool(’0’)      </a:t>
            </a:r>
            <a:r>
              <a:rPr lang="en-US" altLang="ja-JP" sz="2400" dirty="0"/>
              <a:t>-</a:t>
            </a:r>
            <a:r>
              <a:rPr lang="en-US" altLang="ja-JP" sz="2400" dirty="0" smtClean="0"/>
              <a:t>&gt;  True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altLang="ja-JP" sz="2400" dirty="0" smtClean="0"/>
              <a:t>  </a:t>
            </a:r>
            <a:r>
              <a:rPr lang="en-US" altLang="ja-JP" sz="2400" dirty="0" err="1" smtClean="0"/>
              <a:t>str</a:t>
            </a:r>
            <a:r>
              <a:rPr lang="en-US" altLang="ja-JP" sz="2400" dirty="0" smtClean="0"/>
              <a:t>(3+5)       </a:t>
            </a:r>
            <a:r>
              <a:rPr lang="en-US" altLang="ja-JP" sz="2400" dirty="0"/>
              <a:t>-</a:t>
            </a:r>
            <a:r>
              <a:rPr lang="en-US" altLang="ja-JP" sz="2400" dirty="0" smtClean="0"/>
              <a:t>&gt;  ‘8’ 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altLang="ja-JP" sz="2400" dirty="0" smtClean="0"/>
              <a:t>  </a:t>
            </a:r>
            <a:r>
              <a:rPr lang="en-US" altLang="ja-JP" sz="2400" dirty="0" err="1" smtClean="0"/>
              <a:t>str</a:t>
            </a:r>
            <a:r>
              <a:rPr lang="en-US" altLang="ja-JP" sz="2400" dirty="0" smtClean="0"/>
              <a:t>(True)      </a:t>
            </a:r>
            <a:r>
              <a:rPr lang="en-US" altLang="ja-JP" sz="2400" dirty="0"/>
              <a:t>-</a:t>
            </a:r>
            <a:r>
              <a:rPr lang="en-US" altLang="ja-JP" sz="2400" dirty="0" smtClean="0"/>
              <a:t>&gt; ‘True’</a:t>
            </a:r>
          </a:p>
          <a:p>
            <a:pPr lvl="1" eaLnBrk="1" hangingPunct="1">
              <a:buFont typeface="Wingdings" pitchFamily="2" charset="2"/>
              <a:buChar char="Ø"/>
            </a:pPr>
            <a:endParaRPr lang="en-US" altLang="ja-JP" sz="2400" dirty="0" smtClean="0"/>
          </a:p>
          <a:p>
            <a:pPr lvl="1" eaLnBrk="1" hangingPunct="1">
              <a:buFont typeface="Wingdings" pitchFamily="2" charset="2"/>
              <a:buChar char="Ø"/>
            </a:pPr>
            <a:endParaRPr lang="en-US" altLang="ja-JP" dirty="0" smtClean="0">
              <a:solidFill>
                <a:srgbClr val="FF0000"/>
              </a:solidFill>
            </a:endParaRPr>
          </a:p>
          <a:p>
            <a:pPr lvl="1" eaLnBrk="1" hangingPunct="1"/>
            <a:endParaRPr lang="ja-JP" altLang="en-US" dirty="0" smtClean="0">
              <a:solidFill>
                <a:srgbClr val="FF0000"/>
              </a:solidFill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55DD52-DC4F-46A0-B709-8E8B791FD312}" type="slidenum">
              <a:rPr lang="ja-JP" altLang="en-US" smtClean="0"/>
              <a:pPr>
                <a:defRPr/>
              </a:pPr>
              <a:t>16</a:t>
            </a:fld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文字列</a:t>
            </a:r>
            <a:r>
              <a:rPr lang="en-US" altLang="ja-JP" smtClean="0"/>
              <a:t>(1)</a:t>
            </a:r>
            <a:endParaRPr lang="ja-JP" altLang="en-US" smtClean="0"/>
          </a:p>
        </p:txBody>
      </p:sp>
      <p:sp>
        <p:nvSpPr>
          <p:cNvPr id="11267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600201"/>
            <a:ext cx="7715200" cy="384502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altLang="ja-JP" dirty="0" smtClean="0"/>
              <a:t>‘</a:t>
            </a:r>
            <a:r>
              <a:rPr lang="en-US" altLang="ja-JP" dirty="0" err="1" smtClean="0"/>
              <a:t>abc</a:t>
            </a:r>
            <a:r>
              <a:rPr lang="en-US" altLang="ja-JP" dirty="0" smtClean="0"/>
              <a:t>’ </a:t>
            </a:r>
            <a:r>
              <a:rPr lang="ja-JP" altLang="en-US" dirty="0" smtClean="0"/>
              <a:t>や </a:t>
            </a:r>
            <a:r>
              <a:rPr lang="en-US" altLang="ja-JP" dirty="0" smtClean="0"/>
              <a:t>“</a:t>
            </a:r>
            <a:r>
              <a:rPr lang="en-US" altLang="ja-JP" dirty="0" err="1" smtClean="0"/>
              <a:t>abc</a:t>
            </a:r>
            <a:r>
              <a:rPr lang="en-US" altLang="ja-JP" dirty="0" smtClean="0"/>
              <a:t>” </a:t>
            </a:r>
            <a:r>
              <a:rPr lang="ja-JP" altLang="en-US" dirty="0" smtClean="0"/>
              <a:t>や</a:t>
            </a:r>
            <a:r>
              <a:rPr lang="en-US" altLang="ja-JP" dirty="0" smtClean="0"/>
              <a:t> </a:t>
            </a:r>
          </a:p>
          <a:p>
            <a:pPr eaLnBrk="1" hangingPunct="1">
              <a:buFont typeface="Arial" charset="0"/>
              <a:buNone/>
            </a:pP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>’’’  </a:t>
            </a:r>
            <a:r>
              <a:rPr lang="ja-JP" altLang="en-US" dirty="0" smtClean="0"/>
              <a:t>解を評価する関数．以下の値を返す．</a:t>
            </a:r>
          </a:p>
          <a:p>
            <a:pPr eaLnBrk="1" hangingPunct="1">
              <a:buFont typeface="Arial" charset="0"/>
              <a:buNone/>
            </a:pPr>
            <a:r>
              <a:rPr lang="ja-JP" altLang="en-US" dirty="0" smtClean="0"/>
              <a:t>      </a:t>
            </a:r>
            <a:r>
              <a:rPr lang="en-US" altLang="ja-JP" dirty="0" smtClean="0"/>
              <a:t>- </a:t>
            </a:r>
            <a:r>
              <a:rPr lang="ja-JP" altLang="en-US" dirty="0" smtClean="0"/>
              <a:t>目的関数値</a:t>
            </a:r>
          </a:p>
          <a:p>
            <a:pPr eaLnBrk="1" hangingPunct="1">
              <a:buFont typeface="Arial" charset="0"/>
              <a:buNone/>
            </a:pPr>
            <a:r>
              <a:rPr lang="ja-JP" altLang="en-US" dirty="0" smtClean="0"/>
              <a:t>      </a:t>
            </a:r>
            <a:r>
              <a:rPr lang="en-US" altLang="ja-JP" dirty="0" smtClean="0"/>
              <a:t>- </a:t>
            </a:r>
            <a:r>
              <a:rPr lang="ja-JP" altLang="en-US" dirty="0" smtClean="0"/>
              <a:t>実行可能解からの逸脱量 </a:t>
            </a:r>
            <a:r>
              <a:rPr lang="en-US" altLang="ja-JP" dirty="0" smtClean="0"/>
              <a:t>’’’</a:t>
            </a:r>
            <a:br>
              <a:rPr lang="en-US" altLang="ja-JP" dirty="0" smtClean="0"/>
            </a:br>
            <a:endParaRPr lang="en-US" altLang="ja-JP" dirty="0" smtClean="0"/>
          </a:p>
          <a:p>
            <a:pPr eaLnBrk="1" hangingPunct="1">
              <a:buFont typeface="Arial" charset="0"/>
              <a:buNone/>
            </a:pPr>
            <a:r>
              <a:rPr lang="ja-JP" altLang="en-US" dirty="0" smtClean="0"/>
              <a:t>とクォート（</a:t>
            </a:r>
            <a:r>
              <a:rPr lang="en-US" altLang="ja-JP" dirty="0" smtClean="0"/>
              <a:t>’  or “</a:t>
            </a:r>
            <a:r>
              <a:rPr lang="ja-JP" altLang="en-US" dirty="0" smtClean="0"/>
              <a:t>）で囲んで記述</a:t>
            </a:r>
            <a:endParaRPr lang="en-US" altLang="ja-JP" dirty="0" smtClean="0"/>
          </a:p>
          <a:p>
            <a:pPr eaLnBrk="1" hangingPunct="1">
              <a:buFont typeface="Arial" charset="0"/>
              <a:buNone/>
            </a:pPr>
            <a:endParaRPr lang="en-US" altLang="ja-JP" dirty="0" smtClean="0"/>
          </a:p>
          <a:p>
            <a:pPr eaLnBrk="1" hangingPunct="1">
              <a:buFont typeface="Arial" charset="0"/>
              <a:buNone/>
            </a:pPr>
            <a:r>
              <a:rPr lang="ja-JP" altLang="en-US" dirty="0" smtClean="0"/>
              <a:t>トリプルクォート（</a:t>
            </a:r>
            <a:r>
              <a:rPr lang="en-US" altLang="ja-JP" dirty="0" smtClean="0"/>
              <a:t> ’’’ </a:t>
            </a:r>
            <a:r>
              <a:rPr lang="ja-JP" altLang="en-US" dirty="0" smtClean="0"/>
              <a:t>）は複数行も可</a:t>
            </a:r>
            <a:endParaRPr lang="en-US" altLang="ja-JP" dirty="0" smtClean="0"/>
          </a:p>
          <a:p>
            <a:pPr eaLnBrk="1" hangingPunct="1">
              <a:buFont typeface="Arial" charset="0"/>
              <a:buNone/>
            </a:pPr>
            <a:endParaRPr lang="en-US" altLang="ja-JP" dirty="0" smtClean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55DD52-DC4F-46A0-B709-8E8B791FD312}" type="slidenum">
              <a:rPr lang="ja-JP" altLang="en-US" smtClean="0"/>
              <a:pPr>
                <a:defRPr/>
              </a:pPr>
              <a:t>17</a:t>
            </a:fld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文字列</a:t>
            </a:r>
            <a:r>
              <a:rPr lang="en-US" altLang="ja-JP" smtClean="0"/>
              <a:t>(2)</a:t>
            </a:r>
            <a:endParaRPr lang="ja-JP" altLang="en-US" smtClean="0"/>
          </a:p>
        </p:txBody>
      </p:sp>
      <p:sp>
        <p:nvSpPr>
          <p:cNvPr id="11267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ja-JP" altLang="en-US" dirty="0" smtClean="0"/>
              <a:t>順序型  （添え字は </a:t>
            </a:r>
            <a:r>
              <a:rPr lang="en-US" altLang="ja-JP" dirty="0" smtClean="0"/>
              <a:t>0</a:t>
            </a:r>
            <a:r>
              <a:rPr lang="ja-JP" altLang="en-US" dirty="0" smtClean="0"/>
              <a:t>から始まる）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 </a:t>
            </a:r>
            <a:r>
              <a:rPr lang="en-US" altLang="ja-JP" dirty="0" smtClean="0"/>
              <a:t>x= ’</a:t>
            </a:r>
            <a:r>
              <a:rPr lang="en-US" altLang="ja-JP" dirty="0" err="1" smtClean="0"/>
              <a:t>abcd</a:t>
            </a:r>
            <a:r>
              <a:rPr lang="en-US" altLang="ja-JP" dirty="0" smtClean="0"/>
              <a:t>’  </a:t>
            </a:r>
            <a:r>
              <a:rPr lang="ja-JP" altLang="en-US" dirty="0" smtClean="0"/>
              <a:t>に対して，</a:t>
            </a:r>
            <a:r>
              <a:rPr lang="en-US" altLang="ja-JP" dirty="0" smtClean="0"/>
              <a:t>x[1] </a:t>
            </a:r>
            <a:r>
              <a:rPr lang="ja-JP" altLang="en-US" dirty="0" smtClean="0"/>
              <a:t>は</a:t>
            </a:r>
            <a:r>
              <a:rPr lang="en-US" altLang="ja-JP" dirty="0" smtClean="0"/>
              <a:t> ’b’ </a:t>
            </a:r>
            <a:r>
              <a:rPr lang="ja-JP" altLang="en-US" dirty="0" smtClean="0"/>
              <a:t>を返す．</a:t>
            </a:r>
            <a:endParaRPr lang="en-US" altLang="ja-JP" dirty="0" smtClean="0"/>
          </a:p>
          <a:p>
            <a:pPr marL="0" indent="0" eaLnBrk="1" hangingPunct="1">
              <a:buFont typeface="Arial" charset="0"/>
              <a:buNone/>
              <a:defRPr/>
            </a:pPr>
            <a:endParaRPr lang="en-US" altLang="ja-JP" dirty="0"/>
          </a:p>
          <a:p>
            <a:pPr marL="0" indent="0" eaLnBrk="1" hangingPunct="1">
              <a:buFont typeface="Arial" charset="0"/>
              <a:buNone/>
              <a:defRPr/>
            </a:pPr>
            <a:endParaRPr lang="en-US" altLang="ja-JP" dirty="0" smtClean="0"/>
          </a:p>
          <a:p>
            <a:pPr marL="0" indent="0" eaLnBrk="1" hangingPunct="1">
              <a:buFont typeface="Arial" charset="0"/>
              <a:buNone/>
              <a:defRPr/>
            </a:pPr>
            <a:endParaRPr lang="en-US" altLang="ja-JP" dirty="0"/>
          </a:p>
          <a:p>
            <a:pPr marL="0" indent="0" eaLnBrk="1" hangingPunct="1">
              <a:buFont typeface="Arial" charset="0"/>
              <a:buNone/>
              <a:defRPr/>
            </a:pPr>
            <a:endParaRPr lang="en-US" altLang="ja-JP" dirty="0" smtClean="0"/>
          </a:p>
          <a:p>
            <a:pPr marL="0" indent="0" eaLnBrk="1" hangingPunct="1">
              <a:buFont typeface="Arial" charset="0"/>
              <a:buNone/>
              <a:defRPr/>
            </a:pPr>
            <a:endParaRPr lang="en-US" altLang="ja-JP" dirty="0"/>
          </a:p>
        </p:txBody>
      </p:sp>
      <p:sp>
        <p:nvSpPr>
          <p:cNvPr id="6" name="正方形/長方形 5"/>
          <p:cNvSpPr/>
          <p:nvPr/>
        </p:nvSpPr>
        <p:spPr>
          <a:xfrm>
            <a:off x="2071688" y="3071813"/>
            <a:ext cx="1143000" cy="1143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8000" dirty="0"/>
              <a:t>a</a:t>
            </a:r>
            <a:endParaRPr lang="ja-JP" altLang="en-US" sz="8000" dirty="0"/>
          </a:p>
        </p:txBody>
      </p:sp>
      <p:sp>
        <p:nvSpPr>
          <p:cNvPr id="10" name="正方形/長方形 9"/>
          <p:cNvSpPr/>
          <p:nvPr/>
        </p:nvSpPr>
        <p:spPr>
          <a:xfrm>
            <a:off x="3214688" y="3071813"/>
            <a:ext cx="1143000" cy="1143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8000" dirty="0"/>
              <a:t>b</a:t>
            </a:r>
            <a:endParaRPr lang="ja-JP" altLang="en-US" sz="8000" dirty="0"/>
          </a:p>
        </p:txBody>
      </p:sp>
      <p:sp>
        <p:nvSpPr>
          <p:cNvPr id="11" name="正方形/長方形 10"/>
          <p:cNvSpPr/>
          <p:nvPr/>
        </p:nvSpPr>
        <p:spPr>
          <a:xfrm>
            <a:off x="4357688" y="3071813"/>
            <a:ext cx="1143000" cy="1143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8000" dirty="0"/>
              <a:t>c</a:t>
            </a:r>
            <a:endParaRPr lang="ja-JP" altLang="en-US" sz="8000" dirty="0"/>
          </a:p>
        </p:txBody>
      </p:sp>
      <p:sp>
        <p:nvSpPr>
          <p:cNvPr id="12" name="正方形/長方形 11"/>
          <p:cNvSpPr/>
          <p:nvPr/>
        </p:nvSpPr>
        <p:spPr>
          <a:xfrm>
            <a:off x="5500688" y="3071813"/>
            <a:ext cx="1143000" cy="1143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8000" dirty="0"/>
              <a:t>d</a:t>
            </a:r>
            <a:endParaRPr lang="ja-JP" altLang="en-US" sz="8000" dirty="0"/>
          </a:p>
        </p:txBody>
      </p:sp>
      <p:sp>
        <p:nvSpPr>
          <p:cNvPr id="12296" name="テキスト ボックス 12"/>
          <p:cNvSpPr txBox="1">
            <a:spLocks noChangeArrowheads="1"/>
          </p:cNvSpPr>
          <p:nvPr/>
        </p:nvSpPr>
        <p:spPr bwMode="auto">
          <a:xfrm>
            <a:off x="2071688" y="4500563"/>
            <a:ext cx="9810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4000">
                <a:latin typeface="Calibri" pitchFamily="34" charset="0"/>
              </a:rPr>
              <a:t>x[0]</a:t>
            </a:r>
            <a:endParaRPr lang="ja-JP" altLang="en-US" sz="4000">
              <a:latin typeface="Calibri" pitchFamily="34" charset="0"/>
            </a:endParaRPr>
          </a:p>
        </p:txBody>
      </p:sp>
      <p:sp>
        <p:nvSpPr>
          <p:cNvPr id="12297" name="テキスト ボックス 13"/>
          <p:cNvSpPr txBox="1">
            <a:spLocks noChangeArrowheads="1"/>
          </p:cNvSpPr>
          <p:nvPr/>
        </p:nvSpPr>
        <p:spPr bwMode="auto">
          <a:xfrm>
            <a:off x="3286125" y="4500563"/>
            <a:ext cx="9810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4000">
                <a:latin typeface="Calibri" pitchFamily="34" charset="0"/>
              </a:rPr>
              <a:t>x[1]</a:t>
            </a:r>
            <a:endParaRPr lang="ja-JP" altLang="en-US" sz="4000">
              <a:latin typeface="Calibri" pitchFamily="34" charset="0"/>
            </a:endParaRPr>
          </a:p>
        </p:txBody>
      </p:sp>
      <p:sp>
        <p:nvSpPr>
          <p:cNvPr id="12298" name="テキスト ボックス 14"/>
          <p:cNvSpPr txBox="1">
            <a:spLocks noChangeArrowheads="1"/>
          </p:cNvSpPr>
          <p:nvPr/>
        </p:nvSpPr>
        <p:spPr bwMode="auto">
          <a:xfrm>
            <a:off x="4500563" y="4500563"/>
            <a:ext cx="9810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4000">
                <a:latin typeface="Calibri" pitchFamily="34" charset="0"/>
              </a:rPr>
              <a:t>x[2]</a:t>
            </a:r>
            <a:endParaRPr lang="ja-JP" altLang="en-US" sz="4000">
              <a:latin typeface="Calibri" pitchFamily="34" charset="0"/>
            </a:endParaRPr>
          </a:p>
        </p:txBody>
      </p:sp>
      <p:sp>
        <p:nvSpPr>
          <p:cNvPr id="12299" name="テキスト ボックス 15"/>
          <p:cNvSpPr txBox="1">
            <a:spLocks noChangeArrowheads="1"/>
          </p:cNvSpPr>
          <p:nvPr/>
        </p:nvSpPr>
        <p:spPr bwMode="auto">
          <a:xfrm>
            <a:off x="5715000" y="4500563"/>
            <a:ext cx="9810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4000">
                <a:latin typeface="Calibri" pitchFamily="34" charset="0"/>
              </a:rPr>
              <a:t>x[3]</a:t>
            </a:r>
            <a:endParaRPr lang="ja-JP" altLang="en-US" sz="4000">
              <a:latin typeface="Calibri" pitchFamily="34" charset="0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55DD52-DC4F-46A0-B709-8E8B791FD312}" type="slidenum">
              <a:rPr lang="ja-JP" altLang="en-US" smtClean="0"/>
              <a:pPr>
                <a:defRPr/>
              </a:pPr>
              <a:t>18</a:t>
            </a:fld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スライス表記</a:t>
            </a:r>
            <a:r>
              <a:rPr lang="en-US" altLang="ja-JP" smtClean="0"/>
              <a:t>(1)</a:t>
            </a:r>
            <a:endParaRPr lang="ja-JP" altLang="en-US" smtClean="0"/>
          </a:p>
        </p:txBody>
      </p:sp>
      <p:sp>
        <p:nvSpPr>
          <p:cNvPr id="13315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ja-JP" altLang="en-US" dirty="0" smtClean="0"/>
              <a:t>スライス表記  （</a:t>
            </a:r>
            <a:r>
              <a:rPr lang="en-US" altLang="ja-JP" dirty="0" smtClean="0"/>
              <a:t>slicing</a:t>
            </a:r>
            <a:r>
              <a:rPr lang="ja-JP" altLang="en-US" dirty="0" smtClean="0"/>
              <a:t>）</a:t>
            </a:r>
            <a:r>
              <a:rPr lang="ja-JP" altLang="en-US" sz="2800" dirty="0" smtClean="0"/>
              <a:t>  </a:t>
            </a:r>
            <a:endParaRPr lang="en-US" altLang="ja-JP" sz="2800" dirty="0" smtClean="0"/>
          </a:p>
          <a:p>
            <a:pPr eaLnBrk="1" hangingPunct="1">
              <a:buFontTx/>
              <a:buNone/>
            </a:pPr>
            <a:r>
              <a:rPr lang="ja-JP" altLang="en-US" sz="2800" dirty="0" smtClean="0"/>
              <a:t>     </a:t>
            </a:r>
            <a:r>
              <a:rPr lang="en-US" altLang="ja-JP" sz="2800" dirty="0" smtClean="0"/>
              <a:t>[i:j]     </a:t>
            </a:r>
            <a:r>
              <a:rPr lang="en-US" altLang="ja-JP" sz="2800" dirty="0" err="1" smtClean="0"/>
              <a:t>i</a:t>
            </a:r>
            <a:r>
              <a:rPr lang="ja-JP" altLang="en-US" sz="2800" dirty="0" smtClean="0"/>
              <a:t>≦ </a:t>
            </a:r>
            <a:r>
              <a:rPr lang="en-US" altLang="ja-JP" sz="2800" dirty="0" smtClean="0"/>
              <a:t>k &lt; j </a:t>
            </a:r>
            <a:r>
              <a:rPr lang="ja-JP" altLang="en-US" sz="2800" dirty="0" smtClean="0"/>
              <a:t>なる </a:t>
            </a:r>
            <a:r>
              <a:rPr lang="en-US" altLang="ja-JP" sz="2800" dirty="0" smtClean="0"/>
              <a:t>k </a:t>
            </a:r>
            <a:br>
              <a:rPr lang="en-US" altLang="ja-JP" sz="2800" dirty="0" smtClean="0"/>
            </a:br>
            <a:r>
              <a:rPr lang="ja-JP" altLang="en-US" sz="2800" dirty="0" smtClean="0"/>
              <a:t> </a:t>
            </a:r>
            <a:r>
              <a:rPr lang="en-US" altLang="ja-JP" sz="2800" dirty="0" smtClean="0"/>
              <a:t>[ :j]    0</a:t>
            </a:r>
            <a:r>
              <a:rPr lang="ja-JP" altLang="en-US" sz="2800" dirty="0" smtClean="0"/>
              <a:t>≦ </a:t>
            </a:r>
            <a:r>
              <a:rPr lang="en-US" altLang="ja-JP" sz="2800" dirty="0" smtClean="0"/>
              <a:t>k &lt; j </a:t>
            </a:r>
            <a:r>
              <a:rPr lang="ja-JP" altLang="en-US" sz="2800" dirty="0" smtClean="0"/>
              <a:t>なる </a:t>
            </a:r>
            <a:r>
              <a:rPr lang="en-US" altLang="ja-JP" sz="2800" dirty="0" smtClean="0"/>
              <a:t>k </a:t>
            </a:r>
          </a:p>
          <a:p>
            <a:pPr eaLnBrk="1" hangingPunct="1">
              <a:buFontTx/>
              <a:buNone/>
            </a:pPr>
            <a:r>
              <a:rPr lang="en-US" altLang="ja-JP" sz="2800" dirty="0" smtClean="0"/>
              <a:t>     [</a:t>
            </a:r>
            <a:r>
              <a:rPr lang="en-US" altLang="ja-JP" sz="2800" dirty="0" err="1" smtClean="0"/>
              <a:t>i</a:t>
            </a:r>
            <a:r>
              <a:rPr lang="en-US" altLang="ja-JP" sz="2800" dirty="0" smtClean="0"/>
              <a:t>: ]     </a:t>
            </a:r>
            <a:r>
              <a:rPr lang="en-US" altLang="ja-JP" sz="2800" dirty="0" err="1" smtClean="0"/>
              <a:t>i</a:t>
            </a:r>
            <a:r>
              <a:rPr lang="ja-JP" altLang="en-US" sz="2800" dirty="0" smtClean="0"/>
              <a:t>≦</a:t>
            </a:r>
            <a:r>
              <a:rPr lang="en-US" altLang="ja-JP" sz="2800" dirty="0" smtClean="0"/>
              <a:t>k        </a:t>
            </a:r>
            <a:r>
              <a:rPr lang="ja-JP" altLang="en-US" sz="2800" dirty="0" smtClean="0"/>
              <a:t>なる </a:t>
            </a:r>
            <a:r>
              <a:rPr lang="en-US" altLang="ja-JP" sz="2800" dirty="0" smtClean="0"/>
              <a:t>k </a:t>
            </a:r>
            <a:br>
              <a:rPr lang="en-US" altLang="ja-JP" sz="2800" dirty="0" smtClean="0"/>
            </a:br>
            <a:r>
              <a:rPr lang="ja-JP" altLang="en-US" sz="2800" dirty="0" smtClean="0"/>
              <a:t> </a:t>
            </a:r>
            <a:r>
              <a:rPr lang="en-US" altLang="ja-JP" sz="2800" dirty="0" smtClean="0"/>
              <a:t>x= ’</a:t>
            </a:r>
            <a:r>
              <a:rPr lang="en-US" altLang="ja-JP" sz="2800" dirty="0" err="1" smtClean="0"/>
              <a:t>abcd</a:t>
            </a:r>
            <a:r>
              <a:rPr lang="en-US" altLang="ja-JP" sz="2800" dirty="0" smtClean="0"/>
              <a:t>’  </a:t>
            </a:r>
            <a:r>
              <a:rPr lang="ja-JP" altLang="en-US" sz="2800" dirty="0" smtClean="0"/>
              <a:t>に対して，</a:t>
            </a:r>
            <a:r>
              <a:rPr lang="en-US" altLang="ja-JP" sz="2800" dirty="0" smtClean="0"/>
              <a:t>x[1:3] </a:t>
            </a:r>
            <a:r>
              <a:rPr lang="ja-JP" altLang="en-US" sz="2800" dirty="0" smtClean="0"/>
              <a:t>は</a:t>
            </a:r>
            <a:r>
              <a:rPr lang="en-US" altLang="ja-JP" sz="2800" dirty="0" smtClean="0"/>
              <a:t> ’</a:t>
            </a:r>
            <a:r>
              <a:rPr lang="en-US" altLang="ja-JP" sz="2800" dirty="0" err="1" smtClean="0"/>
              <a:t>bc</a:t>
            </a:r>
            <a:r>
              <a:rPr lang="en-US" altLang="ja-JP" sz="2800" dirty="0" smtClean="0"/>
              <a:t>’</a:t>
            </a:r>
            <a:r>
              <a:rPr lang="ja-JP" altLang="en-US" sz="2800" dirty="0" err="1" smtClean="0"/>
              <a:t>，</a:t>
            </a:r>
            <a:r>
              <a:rPr lang="en-US" altLang="ja-JP" sz="2800" dirty="0" smtClean="0"/>
              <a:t> x[1:]</a:t>
            </a:r>
            <a:r>
              <a:rPr lang="ja-JP" altLang="en-US" sz="2800" dirty="0" smtClean="0"/>
              <a:t>は</a:t>
            </a:r>
            <a:r>
              <a:rPr lang="en-US" altLang="ja-JP" sz="2800" dirty="0" smtClean="0"/>
              <a:t> ’</a:t>
            </a:r>
            <a:r>
              <a:rPr lang="en-US" altLang="ja-JP" sz="2800" dirty="0" err="1" smtClean="0"/>
              <a:t>bcd</a:t>
            </a:r>
            <a:r>
              <a:rPr lang="en-US" altLang="ja-JP" sz="2800" dirty="0" smtClean="0"/>
              <a:t>’ </a:t>
            </a:r>
            <a:endParaRPr lang="en-US" altLang="ja-JP" dirty="0" smtClean="0"/>
          </a:p>
        </p:txBody>
      </p:sp>
      <p:sp>
        <p:nvSpPr>
          <p:cNvPr id="6" name="正方形/長方形 5"/>
          <p:cNvSpPr/>
          <p:nvPr/>
        </p:nvSpPr>
        <p:spPr>
          <a:xfrm>
            <a:off x="2051720" y="4365104"/>
            <a:ext cx="1143000" cy="1143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8000" dirty="0"/>
              <a:t>a</a:t>
            </a:r>
            <a:endParaRPr lang="ja-JP" altLang="en-US" sz="8000" dirty="0"/>
          </a:p>
        </p:txBody>
      </p:sp>
      <p:sp>
        <p:nvSpPr>
          <p:cNvPr id="10" name="正方形/長方形 9"/>
          <p:cNvSpPr/>
          <p:nvPr/>
        </p:nvSpPr>
        <p:spPr>
          <a:xfrm>
            <a:off x="3194720" y="4365104"/>
            <a:ext cx="1143000" cy="1143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8000" dirty="0"/>
              <a:t>b</a:t>
            </a:r>
            <a:endParaRPr lang="ja-JP" altLang="en-US" sz="8000" dirty="0"/>
          </a:p>
        </p:txBody>
      </p:sp>
      <p:sp>
        <p:nvSpPr>
          <p:cNvPr id="11" name="正方形/長方形 10"/>
          <p:cNvSpPr/>
          <p:nvPr/>
        </p:nvSpPr>
        <p:spPr>
          <a:xfrm>
            <a:off x="4337720" y="4365104"/>
            <a:ext cx="1143000" cy="1143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8000" dirty="0"/>
              <a:t>c</a:t>
            </a:r>
            <a:endParaRPr lang="ja-JP" altLang="en-US" sz="8000" dirty="0"/>
          </a:p>
        </p:txBody>
      </p:sp>
      <p:sp>
        <p:nvSpPr>
          <p:cNvPr id="12" name="正方形/長方形 11"/>
          <p:cNvSpPr/>
          <p:nvPr/>
        </p:nvSpPr>
        <p:spPr>
          <a:xfrm>
            <a:off x="5480720" y="4365104"/>
            <a:ext cx="1143000" cy="1143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8000" dirty="0"/>
              <a:t>d</a:t>
            </a:r>
            <a:endParaRPr lang="ja-JP" altLang="en-US" sz="8000" dirty="0"/>
          </a:p>
        </p:txBody>
      </p:sp>
      <p:sp>
        <p:nvSpPr>
          <p:cNvPr id="13320" name="テキスト ボックス 12"/>
          <p:cNvSpPr txBox="1">
            <a:spLocks noChangeArrowheads="1"/>
          </p:cNvSpPr>
          <p:nvPr/>
        </p:nvSpPr>
        <p:spPr bwMode="auto">
          <a:xfrm>
            <a:off x="2051720" y="5793854"/>
            <a:ext cx="9810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4000">
                <a:latin typeface="Calibri" pitchFamily="34" charset="0"/>
              </a:rPr>
              <a:t>x[0]</a:t>
            </a:r>
            <a:endParaRPr lang="ja-JP" altLang="en-US" sz="4000">
              <a:latin typeface="Calibri" pitchFamily="34" charset="0"/>
            </a:endParaRPr>
          </a:p>
        </p:txBody>
      </p:sp>
      <p:sp>
        <p:nvSpPr>
          <p:cNvPr id="13321" name="テキスト ボックス 13"/>
          <p:cNvSpPr txBox="1">
            <a:spLocks noChangeArrowheads="1"/>
          </p:cNvSpPr>
          <p:nvPr/>
        </p:nvSpPr>
        <p:spPr bwMode="auto">
          <a:xfrm>
            <a:off x="3266158" y="5793854"/>
            <a:ext cx="9810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4000">
                <a:latin typeface="Calibri" pitchFamily="34" charset="0"/>
              </a:rPr>
              <a:t>x[1]</a:t>
            </a:r>
            <a:endParaRPr lang="ja-JP" altLang="en-US" sz="4000">
              <a:latin typeface="Calibri" pitchFamily="34" charset="0"/>
            </a:endParaRPr>
          </a:p>
        </p:txBody>
      </p:sp>
      <p:sp>
        <p:nvSpPr>
          <p:cNvPr id="13322" name="テキスト ボックス 14"/>
          <p:cNvSpPr txBox="1">
            <a:spLocks noChangeArrowheads="1"/>
          </p:cNvSpPr>
          <p:nvPr/>
        </p:nvSpPr>
        <p:spPr bwMode="auto">
          <a:xfrm>
            <a:off x="4480595" y="5793854"/>
            <a:ext cx="9810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4000">
                <a:latin typeface="Calibri" pitchFamily="34" charset="0"/>
              </a:rPr>
              <a:t>x[2]</a:t>
            </a:r>
            <a:endParaRPr lang="ja-JP" altLang="en-US" sz="4000">
              <a:latin typeface="Calibri" pitchFamily="34" charset="0"/>
            </a:endParaRPr>
          </a:p>
        </p:txBody>
      </p:sp>
      <p:sp>
        <p:nvSpPr>
          <p:cNvPr id="13323" name="テキスト ボックス 15"/>
          <p:cNvSpPr txBox="1">
            <a:spLocks noChangeArrowheads="1"/>
          </p:cNvSpPr>
          <p:nvPr/>
        </p:nvSpPr>
        <p:spPr bwMode="auto">
          <a:xfrm>
            <a:off x="5695033" y="5793854"/>
            <a:ext cx="9810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4000">
                <a:latin typeface="Calibri" pitchFamily="34" charset="0"/>
              </a:rPr>
              <a:t>x[3]</a:t>
            </a:r>
            <a:endParaRPr lang="ja-JP" altLang="en-US" sz="4000">
              <a:latin typeface="Calibri" pitchFamily="34" charset="0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55DD52-DC4F-46A0-B709-8E8B791FD312}" type="slidenum">
              <a:rPr lang="ja-JP" altLang="en-US" smtClean="0"/>
              <a:pPr>
                <a:defRPr/>
              </a:pPr>
              <a:t>19</a:t>
            </a:fld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ja-JP" dirty="0" smtClean="0"/>
              <a:t>Why Python (1) ?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0" y="1676400"/>
            <a:ext cx="4464496" cy="41148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ja-JP" altLang="en-US" sz="2800" dirty="0" smtClean="0"/>
              <a:t>モジュールを</a:t>
            </a:r>
            <a:r>
              <a:rPr lang="en-US" altLang="ja-JP" sz="2800" dirty="0" smtClean="0"/>
              <a:t>import</a:t>
            </a:r>
            <a:r>
              <a:rPr lang="ja-JP" altLang="en-US" sz="2800" dirty="0" smtClean="0"/>
              <a:t>すれば何でもできる</a:t>
            </a:r>
            <a:endParaRPr lang="en-US" altLang="ja-JP" sz="2800" dirty="0" smtClean="0"/>
          </a:p>
          <a:p>
            <a:pPr lvl="1" eaLnBrk="1" hangingPunct="1">
              <a:lnSpc>
                <a:spcPct val="90000"/>
              </a:lnSpc>
            </a:pPr>
            <a:r>
              <a:rPr lang="ja-JP" altLang="en-US" sz="2400" dirty="0" smtClean="0"/>
              <a:t>最適化</a:t>
            </a:r>
            <a:endParaRPr lang="en-US" altLang="ja-JP" sz="2400" dirty="0" smtClean="0"/>
          </a:p>
          <a:p>
            <a:pPr lvl="1" eaLnBrk="1" hangingPunct="1">
              <a:lnSpc>
                <a:spcPct val="90000"/>
              </a:lnSpc>
            </a:pPr>
            <a:r>
              <a:rPr lang="ja-JP" altLang="en-US" sz="2400" dirty="0" smtClean="0"/>
              <a:t>データ解析</a:t>
            </a:r>
            <a:endParaRPr lang="en-US" altLang="ja-JP" sz="2400" dirty="0" smtClean="0"/>
          </a:p>
          <a:p>
            <a:pPr lvl="1" eaLnBrk="1" hangingPunct="1">
              <a:lnSpc>
                <a:spcPct val="90000"/>
              </a:lnSpc>
            </a:pPr>
            <a:r>
              <a:rPr lang="ja-JP" altLang="en-US" sz="2400" dirty="0" smtClean="0"/>
              <a:t>統計</a:t>
            </a:r>
            <a:endParaRPr lang="en-US" altLang="ja-JP" sz="2400" dirty="0" smtClean="0"/>
          </a:p>
          <a:p>
            <a:pPr lvl="1" eaLnBrk="1" hangingPunct="1">
              <a:lnSpc>
                <a:spcPct val="90000"/>
              </a:lnSpc>
            </a:pPr>
            <a:endParaRPr lang="en-US" altLang="ja-JP" sz="2400" dirty="0" smtClean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ja-JP" altLang="en-US" sz="2800" dirty="0" smtClean="0"/>
              <a:t>飛ぶこともできる </a:t>
            </a:r>
            <a:r>
              <a:rPr lang="en-US" altLang="ja-JP" sz="2800" dirty="0" smtClean="0"/>
              <a:t>!?  </a:t>
            </a:r>
            <a:br>
              <a:rPr lang="en-US" altLang="ja-JP" sz="2800" dirty="0" smtClean="0"/>
            </a:br>
            <a:r>
              <a:rPr lang="en-US" altLang="ja-JP" sz="2800" dirty="0" smtClean="0"/>
              <a:t>  import antigravity !?</a:t>
            </a:r>
            <a:r>
              <a:rPr lang="en-US" altLang="ja-JP" sz="2800" dirty="0" smtClean="0">
                <a:sym typeface="Wingdings" pitchFamily="2" charset="2"/>
              </a:rPr>
              <a:t/>
            </a:r>
            <a:br>
              <a:rPr lang="en-US" altLang="ja-JP" sz="2800" dirty="0" smtClean="0">
                <a:sym typeface="Wingdings" pitchFamily="2" charset="2"/>
              </a:rPr>
            </a:br>
            <a:endParaRPr lang="en-US" altLang="ja-JP" sz="2800" dirty="0" smtClean="0"/>
          </a:p>
          <a:p>
            <a:pPr eaLnBrk="1" hangingPunct="1">
              <a:lnSpc>
                <a:spcPct val="90000"/>
              </a:lnSpc>
            </a:pPr>
            <a:endParaRPr lang="en-US" altLang="ja-JP" sz="2800" dirty="0" smtClean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295400"/>
            <a:ext cx="4162425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1371600" y="6172200"/>
            <a:ext cx="1704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400" dirty="0"/>
              <a:t>http://xkcd.com/353</a:t>
            </a:r>
            <a:r>
              <a:rPr lang="en-US" altLang="ja-JP" dirty="0"/>
              <a:t>/</a:t>
            </a:r>
          </a:p>
        </p:txBody>
      </p:sp>
      <p:pic>
        <p:nvPicPr>
          <p:cNvPr id="4102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950" y="188913"/>
            <a:ext cx="1171575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55DD52-DC4F-46A0-B709-8E8B791FD312}" type="slidenum">
              <a:rPr lang="ja-JP" altLang="en-US" smtClean="0"/>
              <a:pPr>
                <a:defRPr/>
              </a:pPr>
              <a:t>2</a:t>
            </a:fld>
            <a:endParaRPr lang="ja-JP" altLang="en-US"/>
          </a:p>
        </p:txBody>
      </p:sp>
      <p:sp>
        <p:nvSpPr>
          <p:cNvPr id="3" name="角丸四角形 2"/>
          <p:cNvSpPr/>
          <p:nvPr/>
        </p:nvSpPr>
        <p:spPr>
          <a:xfrm>
            <a:off x="3347864" y="4077072"/>
            <a:ext cx="1008112" cy="50405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" name="直線矢印コネクタ 4"/>
          <p:cNvCxnSpPr/>
          <p:nvPr/>
        </p:nvCxnSpPr>
        <p:spPr>
          <a:xfrm>
            <a:off x="4355976" y="4329100"/>
            <a:ext cx="324036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スライス表記</a:t>
            </a:r>
            <a:r>
              <a:rPr lang="en-US" altLang="ja-JP" smtClean="0"/>
              <a:t>(2)</a:t>
            </a:r>
            <a:endParaRPr lang="ja-JP" altLang="en-US" smtClean="0"/>
          </a:p>
        </p:txBody>
      </p:sp>
      <p:sp>
        <p:nvSpPr>
          <p:cNvPr id="14339" name="コンテンツ プレースホルダ 2"/>
          <p:cNvSpPr>
            <a:spLocks noGrp="1"/>
          </p:cNvSpPr>
          <p:nvPr>
            <p:ph idx="1"/>
          </p:nvPr>
        </p:nvSpPr>
        <p:spPr>
          <a:xfrm>
            <a:off x="428625" y="1140872"/>
            <a:ext cx="8715375" cy="4525963"/>
          </a:xfrm>
        </p:spPr>
        <p:txBody>
          <a:bodyPr/>
          <a:lstStyle/>
          <a:p>
            <a:pPr eaLnBrk="1" hangingPunct="1"/>
            <a:r>
              <a:rPr lang="ja-JP" altLang="en-US" dirty="0" smtClean="0"/>
              <a:t>文字列の長さは，関数 </a:t>
            </a:r>
            <a:r>
              <a:rPr lang="en-US" altLang="ja-JP" dirty="0" err="1" smtClean="0"/>
              <a:t>len</a:t>
            </a:r>
            <a:r>
              <a:rPr lang="en-US" altLang="ja-JP" dirty="0" smtClean="0"/>
              <a:t>() : </a:t>
            </a:r>
            <a:br>
              <a:rPr lang="en-US" altLang="ja-JP" dirty="0" smtClean="0"/>
            </a:br>
            <a:r>
              <a:rPr lang="en-US" altLang="ja-JP" dirty="0" err="1" smtClean="0">
                <a:solidFill>
                  <a:srgbClr val="FF0000"/>
                </a:solidFill>
              </a:rPr>
              <a:t>len</a:t>
            </a:r>
            <a:r>
              <a:rPr lang="en-US" altLang="ja-JP" dirty="0" smtClean="0"/>
              <a:t>(‘</a:t>
            </a:r>
            <a:r>
              <a:rPr lang="en-US" altLang="ja-JP" dirty="0" err="1" smtClean="0"/>
              <a:t>abcd</a:t>
            </a:r>
            <a:r>
              <a:rPr lang="en-US" altLang="ja-JP" dirty="0" smtClean="0"/>
              <a:t>’)  </a:t>
            </a:r>
            <a:r>
              <a:rPr lang="en-US" altLang="ja-JP" dirty="0"/>
              <a:t>-</a:t>
            </a:r>
            <a:r>
              <a:rPr lang="en-US" altLang="ja-JP" dirty="0" smtClean="0"/>
              <a:t>&gt;  4</a:t>
            </a:r>
          </a:p>
          <a:p>
            <a:pPr eaLnBrk="1" hangingPunct="1">
              <a:buFont typeface="Arial" charset="0"/>
              <a:buNone/>
            </a:pPr>
            <a:r>
              <a:rPr lang="ja-JP" altLang="en-US" dirty="0" smtClean="0"/>
              <a:t>　</a:t>
            </a:r>
            <a:r>
              <a:rPr lang="ja-JP" altLang="en-US" sz="2800" dirty="0" smtClean="0"/>
              <a:t>  </a:t>
            </a:r>
            <a:r>
              <a:rPr lang="en-US" altLang="ja-JP" sz="2800" dirty="0" smtClean="0"/>
              <a:t>x[i:j] </a:t>
            </a:r>
            <a:r>
              <a:rPr lang="ja-JP" altLang="en-US" sz="2800" dirty="0" smtClean="0"/>
              <a:t>の長さ </a:t>
            </a:r>
            <a:r>
              <a:rPr lang="en-US" altLang="ja-JP" sz="2800" dirty="0" err="1" smtClean="0"/>
              <a:t>len</a:t>
            </a:r>
            <a:r>
              <a:rPr lang="en-US" altLang="ja-JP" sz="2800" dirty="0" smtClean="0"/>
              <a:t>(x[i:j]) </a:t>
            </a:r>
            <a:r>
              <a:rPr lang="ja-JP" altLang="en-US" sz="2800" dirty="0" smtClean="0"/>
              <a:t>は </a:t>
            </a:r>
            <a:r>
              <a:rPr lang="en-US" altLang="ja-JP" sz="2800" dirty="0" smtClean="0"/>
              <a:t>j-</a:t>
            </a:r>
            <a:r>
              <a:rPr lang="en-US" altLang="ja-JP" sz="2800" dirty="0" err="1" smtClean="0"/>
              <a:t>i</a:t>
            </a:r>
            <a:r>
              <a:rPr lang="en-US" altLang="ja-JP" sz="2800" dirty="0" smtClean="0"/>
              <a:t> </a:t>
            </a:r>
            <a:r>
              <a:rPr lang="ja-JP" altLang="en-US" sz="2800" dirty="0" smtClean="0"/>
              <a:t>に等しい </a:t>
            </a:r>
            <a:r>
              <a:rPr lang="en-US" altLang="ja-JP" sz="2800" dirty="0" smtClean="0"/>
              <a:t>  </a:t>
            </a:r>
            <a:br>
              <a:rPr lang="en-US" altLang="ja-JP" sz="2800" dirty="0" smtClean="0"/>
            </a:br>
            <a:r>
              <a:rPr lang="ja-JP" altLang="en-US" sz="2800" dirty="0" smtClean="0"/>
              <a:t> 末尾からの添え字：最後の文字は </a:t>
            </a:r>
            <a:r>
              <a:rPr lang="en-US" altLang="ja-JP" sz="2800" dirty="0" smtClean="0"/>
              <a:t>x[-1] </a:t>
            </a:r>
            <a:br>
              <a:rPr lang="en-US" altLang="ja-JP" sz="2800" dirty="0" smtClean="0"/>
            </a:br>
            <a:r>
              <a:rPr lang="ja-JP" altLang="en-US" sz="2800" dirty="0" smtClean="0"/>
              <a:t>添え字（インデックス）は区間の間の数字と考える</a:t>
            </a:r>
            <a:r>
              <a:rPr lang="en-US" altLang="ja-JP" sz="2800" dirty="0" smtClean="0"/>
              <a:t> </a:t>
            </a:r>
            <a:endParaRPr lang="en-US" altLang="ja-JP" dirty="0" smtClean="0"/>
          </a:p>
        </p:txBody>
      </p:sp>
      <p:sp>
        <p:nvSpPr>
          <p:cNvPr id="6" name="正方形/長方形 5"/>
          <p:cNvSpPr/>
          <p:nvPr/>
        </p:nvSpPr>
        <p:spPr>
          <a:xfrm>
            <a:off x="2000250" y="4143375"/>
            <a:ext cx="1143000" cy="1143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8000" dirty="0"/>
              <a:t>a</a:t>
            </a:r>
            <a:endParaRPr lang="ja-JP" altLang="en-US" sz="8000" dirty="0"/>
          </a:p>
        </p:txBody>
      </p:sp>
      <p:sp>
        <p:nvSpPr>
          <p:cNvPr id="10" name="正方形/長方形 9"/>
          <p:cNvSpPr/>
          <p:nvPr/>
        </p:nvSpPr>
        <p:spPr>
          <a:xfrm>
            <a:off x="3143250" y="4143375"/>
            <a:ext cx="1143000" cy="1143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8000" dirty="0"/>
              <a:t>b</a:t>
            </a:r>
            <a:endParaRPr lang="ja-JP" altLang="en-US" sz="8000" dirty="0"/>
          </a:p>
        </p:txBody>
      </p:sp>
      <p:sp>
        <p:nvSpPr>
          <p:cNvPr id="11" name="正方形/長方形 10"/>
          <p:cNvSpPr/>
          <p:nvPr/>
        </p:nvSpPr>
        <p:spPr>
          <a:xfrm>
            <a:off x="4286250" y="4143375"/>
            <a:ext cx="1143000" cy="1143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8000" dirty="0"/>
              <a:t>c</a:t>
            </a:r>
            <a:endParaRPr lang="ja-JP" altLang="en-US" sz="8000" dirty="0"/>
          </a:p>
        </p:txBody>
      </p:sp>
      <p:sp>
        <p:nvSpPr>
          <p:cNvPr id="12" name="正方形/長方形 11"/>
          <p:cNvSpPr/>
          <p:nvPr/>
        </p:nvSpPr>
        <p:spPr>
          <a:xfrm>
            <a:off x="5429250" y="4143375"/>
            <a:ext cx="1143000" cy="1143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8000" dirty="0"/>
              <a:t>d</a:t>
            </a:r>
            <a:endParaRPr lang="ja-JP" altLang="en-US" sz="8000" dirty="0"/>
          </a:p>
        </p:txBody>
      </p:sp>
      <p:sp>
        <p:nvSpPr>
          <p:cNvPr id="14344" name="テキスト ボックス 12"/>
          <p:cNvSpPr txBox="1">
            <a:spLocks noChangeArrowheads="1"/>
          </p:cNvSpPr>
          <p:nvPr/>
        </p:nvSpPr>
        <p:spPr bwMode="auto">
          <a:xfrm>
            <a:off x="2000250" y="5929313"/>
            <a:ext cx="9810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4000">
                <a:latin typeface="Calibri" pitchFamily="34" charset="0"/>
              </a:rPr>
              <a:t>x[0]</a:t>
            </a:r>
            <a:endParaRPr lang="ja-JP" altLang="en-US" sz="4000">
              <a:latin typeface="Calibri" pitchFamily="34" charset="0"/>
            </a:endParaRPr>
          </a:p>
        </p:txBody>
      </p:sp>
      <p:sp>
        <p:nvSpPr>
          <p:cNvPr id="14345" name="テキスト ボックス 13"/>
          <p:cNvSpPr txBox="1">
            <a:spLocks noChangeArrowheads="1"/>
          </p:cNvSpPr>
          <p:nvPr/>
        </p:nvSpPr>
        <p:spPr bwMode="auto">
          <a:xfrm>
            <a:off x="3214688" y="5929313"/>
            <a:ext cx="9810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4000">
                <a:latin typeface="Calibri" pitchFamily="34" charset="0"/>
              </a:rPr>
              <a:t>x[1]</a:t>
            </a:r>
            <a:endParaRPr lang="ja-JP" altLang="en-US" sz="4000">
              <a:latin typeface="Calibri" pitchFamily="34" charset="0"/>
            </a:endParaRPr>
          </a:p>
        </p:txBody>
      </p:sp>
      <p:sp>
        <p:nvSpPr>
          <p:cNvPr id="14346" name="テキスト ボックス 14"/>
          <p:cNvSpPr txBox="1">
            <a:spLocks noChangeArrowheads="1"/>
          </p:cNvSpPr>
          <p:nvPr/>
        </p:nvSpPr>
        <p:spPr bwMode="auto">
          <a:xfrm>
            <a:off x="4429125" y="5929313"/>
            <a:ext cx="9810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4000">
                <a:latin typeface="Calibri" pitchFamily="34" charset="0"/>
              </a:rPr>
              <a:t>x[2]</a:t>
            </a:r>
            <a:endParaRPr lang="ja-JP" altLang="en-US" sz="4000">
              <a:latin typeface="Calibri" pitchFamily="34" charset="0"/>
            </a:endParaRPr>
          </a:p>
        </p:txBody>
      </p:sp>
      <p:sp>
        <p:nvSpPr>
          <p:cNvPr id="14347" name="テキスト ボックス 15"/>
          <p:cNvSpPr txBox="1">
            <a:spLocks noChangeArrowheads="1"/>
          </p:cNvSpPr>
          <p:nvPr/>
        </p:nvSpPr>
        <p:spPr bwMode="auto">
          <a:xfrm>
            <a:off x="5643563" y="5929313"/>
            <a:ext cx="9810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4000">
                <a:latin typeface="Calibri" pitchFamily="34" charset="0"/>
              </a:rPr>
              <a:t>x[3]</a:t>
            </a:r>
            <a:endParaRPr lang="ja-JP" altLang="en-US" sz="4000">
              <a:latin typeface="Calibri" pitchFamily="34" charset="0"/>
            </a:endParaRPr>
          </a:p>
        </p:txBody>
      </p:sp>
      <p:sp>
        <p:nvSpPr>
          <p:cNvPr id="14348" name="テキスト ボックス 16"/>
          <p:cNvSpPr txBox="1">
            <a:spLocks noChangeArrowheads="1"/>
          </p:cNvSpPr>
          <p:nvPr/>
        </p:nvSpPr>
        <p:spPr bwMode="auto">
          <a:xfrm>
            <a:off x="1785938" y="3608388"/>
            <a:ext cx="373062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800">
                <a:latin typeface="Calibri" pitchFamily="34" charset="0"/>
              </a:rPr>
              <a:t>0</a:t>
            </a:r>
            <a:endParaRPr lang="ja-JP" altLang="en-US" sz="2800">
              <a:latin typeface="Calibri" pitchFamily="34" charset="0"/>
            </a:endParaRPr>
          </a:p>
        </p:txBody>
      </p:sp>
      <p:sp>
        <p:nvSpPr>
          <p:cNvPr id="14349" name="テキスト ボックス 18"/>
          <p:cNvSpPr txBox="1">
            <a:spLocks noChangeArrowheads="1"/>
          </p:cNvSpPr>
          <p:nvPr/>
        </p:nvSpPr>
        <p:spPr bwMode="auto">
          <a:xfrm>
            <a:off x="2928938" y="3608388"/>
            <a:ext cx="373062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800">
                <a:latin typeface="Calibri" pitchFamily="34" charset="0"/>
              </a:rPr>
              <a:t>1</a:t>
            </a:r>
            <a:endParaRPr lang="ja-JP" altLang="en-US" sz="2800">
              <a:latin typeface="Calibri" pitchFamily="34" charset="0"/>
            </a:endParaRPr>
          </a:p>
        </p:txBody>
      </p:sp>
      <p:sp>
        <p:nvSpPr>
          <p:cNvPr id="14350" name="テキスト ボックス 19"/>
          <p:cNvSpPr txBox="1">
            <a:spLocks noChangeArrowheads="1"/>
          </p:cNvSpPr>
          <p:nvPr/>
        </p:nvSpPr>
        <p:spPr bwMode="auto">
          <a:xfrm>
            <a:off x="4071938" y="3608388"/>
            <a:ext cx="373062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800">
                <a:latin typeface="Calibri" pitchFamily="34" charset="0"/>
              </a:rPr>
              <a:t>2</a:t>
            </a:r>
            <a:endParaRPr lang="ja-JP" altLang="en-US" sz="2800">
              <a:latin typeface="Calibri" pitchFamily="34" charset="0"/>
            </a:endParaRPr>
          </a:p>
        </p:txBody>
      </p:sp>
      <p:sp>
        <p:nvSpPr>
          <p:cNvPr id="14351" name="テキスト ボックス 20"/>
          <p:cNvSpPr txBox="1">
            <a:spLocks noChangeArrowheads="1"/>
          </p:cNvSpPr>
          <p:nvPr/>
        </p:nvSpPr>
        <p:spPr bwMode="auto">
          <a:xfrm>
            <a:off x="5143500" y="3608388"/>
            <a:ext cx="373063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800">
                <a:latin typeface="Calibri" pitchFamily="34" charset="0"/>
              </a:rPr>
              <a:t>3</a:t>
            </a:r>
            <a:endParaRPr lang="ja-JP" altLang="en-US" sz="2800">
              <a:latin typeface="Calibri" pitchFamily="34" charset="0"/>
            </a:endParaRPr>
          </a:p>
        </p:txBody>
      </p:sp>
      <p:sp>
        <p:nvSpPr>
          <p:cNvPr id="14352" name="テキスト ボックス 21"/>
          <p:cNvSpPr txBox="1">
            <a:spLocks noChangeArrowheads="1"/>
          </p:cNvSpPr>
          <p:nvPr/>
        </p:nvSpPr>
        <p:spPr bwMode="auto">
          <a:xfrm>
            <a:off x="6286500" y="3608388"/>
            <a:ext cx="373063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800">
                <a:latin typeface="Calibri" pitchFamily="34" charset="0"/>
              </a:rPr>
              <a:t>4</a:t>
            </a:r>
            <a:endParaRPr lang="ja-JP" altLang="en-US" sz="2800">
              <a:latin typeface="Calibri" pitchFamily="34" charset="0"/>
            </a:endParaRPr>
          </a:p>
        </p:txBody>
      </p:sp>
      <p:sp>
        <p:nvSpPr>
          <p:cNvPr id="14353" name="テキスト ボックス 23"/>
          <p:cNvSpPr txBox="1">
            <a:spLocks noChangeArrowheads="1"/>
          </p:cNvSpPr>
          <p:nvPr/>
        </p:nvSpPr>
        <p:spPr bwMode="auto">
          <a:xfrm>
            <a:off x="1785938" y="5357813"/>
            <a:ext cx="571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800">
                <a:latin typeface="Calibri" pitchFamily="34" charset="0"/>
              </a:rPr>
              <a:t>-4</a:t>
            </a:r>
          </a:p>
        </p:txBody>
      </p:sp>
      <p:sp>
        <p:nvSpPr>
          <p:cNvPr id="14354" name="テキスト ボックス 24"/>
          <p:cNvSpPr txBox="1">
            <a:spLocks noChangeArrowheads="1"/>
          </p:cNvSpPr>
          <p:nvPr/>
        </p:nvSpPr>
        <p:spPr bwMode="auto">
          <a:xfrm>
            <a:off x="2928938" y="5357813"/>
            <a:ext cx="5000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800">
                <a:latin typeface="Calibri" pitchFamily="34" charset="0"/>
              </a:rPr>
              <a:t>-3</a:t>
            </a:r>
            <a:endParaRPr lang="ja-JP" altLang="en-US" sz="2800">
              <a:latin typeface="Calibri" pitchFamily="34" charset="0"/>
            </a:endParaRPr>
          </a:p>
        </p:txBody>
      </p:sp>
      <p:sp>
        <p:nvSpPr>
          <p:cNvPr id="14355" name="テキスト ボックス 25"/>
          <p:cNvSpPr txBox="1">
            <a:spLocks noChangeArrowheads="1"/>
          </p:cNvSpPr>
          <p:nvPr/>
        </p:nvSpPr>
        <p:spPr bwMode="auto">
          <a:xfrm>
            <a:off x="4000500" y="5357813"/>
            <a:ext cx="571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800">
                <a:latin typeface="Calibri" pitchFamily="34" charset="0"/>
              </a:rPr>
              <a:t>-2</a:t>
            </a:r>
            <a:endParaRPr lang="ja-JP" altLang="en-US" sz="2800">
              <a:latin typeface="Calibri" pitchFamily="34" charset="0"/>
            </a:endParaRPr>
          </a:p>
        </p:txBody>
      </p:sp>
      <p:sp>
        <p:nvSpPr>
          <p:cNvPr id="14356" name="テキスト ボックス 26"/>
          <p:cNvSpPr txBox="1">
            <a:spLocks noChangeArrowheads="1"/>
          </p:cNvSpPr>
          <p:nvPr/>
        </p:nvSpPr>
        <p:spPr bwMode="auto">
          <a:xfrm>
            <a:off x="5143500" y="5357813"/>
            <a:ext cx="571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800">
                <a:latin typeface="Calibri" pitchFamily="34" charset="0"/>
              </a:rPr>
              <a:t>-1</a:t>
            </a:r>
            <a:endParaRPr lang="ja-JP" altLang="en-US" sz="2800">
              <a:latin typeface="Calibri" pitchFamily="34" charset="0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55DD52-DC4F-46A0-B709-8E8B791FD312}" type="slidenum">
              <a:rPr lang="ja-JP" altLang="en-US" smtClean="0"/>
              <a:pPr>
                <a:defRPr/>
              </a:pPr>
              <a:t>20</a:t>
            </a:fld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タイトル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7772400" cy="1143000"/>
          </a:xfrm>
        </p:spPr>
        <p:txBody>
          <a:bodyPr/>
          <a:lstStyle/>
          <a:p>
            <a:pPr eaLnBrk="1" hangingPunct="1"/>
            <a:r>
              <a:rPr lang="ja-JP" altLang="en-US" dirty="0" smtClean="0"/>
              <a:t>文字列に対するメソッド </a:t>
            </a:r>
            <a:r>
              <a:rPr lang="en-US" altLang="ja-JP" dirty="0" smtClean="0"/>
              <a:t>(1)</a:t>
            </a:r>
            <a:endParaRPr lang="ja-JP" altLang="en-US" dirty="0" smtClean="0"/>
          </a:p>
        </p:txBody>
      </p:sp>
      <p:sp>
        <p:nvSpPr>
          <p:cNvPr id="22531" name="コンテンツ プレースホルダ 2"/>
          <p:cNvSpPr>
            <a:spLocks noGrp="1"/>
          </p:cNvSpPr>
          <p:nvPr>
            <p:ph idx="1"/>
          </p:nvPr>
        </p:nvSpPr>
        <p:spPr>
          <a:xfrm>
            <a:off x="714374" y="1285875"/>
            <a:ext cx="8178105" cy="3007221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ja-JP" altLang="en-US" sz="2700" dirty="0" smtClean="0"/>
              <a:t>メソッド</a:t>
            </a:r>
            <a:r>
              <a:rPr lang="en-US" altLang="ja-JP" sz="2700" dirty="0" smtClean="0"/>
              <a:t> (</a:t>
            </a:r>
            <a:r>
              <a:rPr lang="ja-JP" altLang="en-US" sz="2700" dirty="0" smtClean="0"/>
              <a:t>オブジェクトに対する関数；</a:t>
            </a:r>
            <a:r>
              <a:rPr lang="en-US" altLang="ja-JP" sz="2700" dirty="0" smtClean="0"/>
              <a:t>  </a:t>
            </a:r>
            <a:br>
              <a:rPr lang="en-US" altLang="ja-JP" sz="2700" dirty="0" smtClean="0"/>
            </a:br>
            <a:r>
              <a:rPr lang="en-US" altLang="ja-JP" sz="2700" dirty="0" smtClean="0">
                <a:solidFill>
                  <a:srgbClr val="FF0000"/>
                </a:solidFill>
              </a:rPr>
              <a:t>                . </a:t>
            </a:r>
            <a:r>
              <a:rPr lang="ja-JP" altLang="en-US" sz="2700" dirty="0" smtClean="0"/>
              <a:t>（ドット）記法を用いる</a:t>
            </a:r>
            <a:r>
              <a:rPr lang="en-US" altLang="ja-JP" sz="2700" dirty="0" smtClean="0"/>
              <a:t>)</a:t>
            </a:r>
          </a:p>
          <a:p>
            <a:pPr eaLnBrk="1" hangingPunct="1">
              <a:lnSpc>
                <a:spcPct val="80000"/>
              </a:lnSpc>
              <a:buNone/>
            </a:pPr>
            <a:endParaRPr lang="en-US" altLang="ja-JP" sz="2700" dirty="0" smtClean="0"/>
          </a:p>
          <a:p>
            <a:pPr eaLnBrk="1" hangingPunct="1">
              <a:lnSpc>
                <a:spcPct val="80000"/>
              </a:lnSpc>
              <a:buNone/>
            </a:pPr>
            <a:r>
              <a:rPr lang="ja-JP" altLang="en-US" sz="2700" dirty="0" smtClean="0"/>
              <a:t>例として</a:t>
            </a:r>
            <a:r>
              <a:rPr lang="en-US" altLang="ja-JP" sz="2700" dirty="0" smtClean="0"/>
              <a:t>  s=‘</a:t>
            </a:r>
            <a:r>
              <a:rPr lang="en-US" altLang="ja-JP" sz="2700" dirty="0" err="1" smtClean="0"/>
              <a:t>abABBaac</a:t>
            </a:r>
            <a:r>
              <a:rPr lang="en-US" altLang="ja-JP" sz="2700" dirty="0" smtClean="0"/>
              <a:t>‘ </a:t>
            </a:r>
            <a:r>
              <a:rPr lang="ja-JP" altLang="en-US" sz="2700" dirty="0" smtClean="0"/>
              <a:t>を用いる</a:t>
            </a:r>
            <a:r>
              <a:rPr lang="en-US" altLang="ja-JP" sz="2700" dirty="0" smtClean="0"/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ja-JP" sz="27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ja-JP" sz="2700" dirty="0" err="1" smtClean="0"/>
              <a:t>s.</a:t>
            </a:r>
            <a:r>
              <a:rPr lang="en-US" altLang="ja-JP" sz="2700" dirty="0" err="1" smtClean="0">
                <a:solidFill>
                  <a:srgbClr val="FF0000"/>
                </a:solidFill>
              </a:rPr>
              <a:t>count</a:t>
            </a:r>
            <a:r>
              <a:rPr lang="en-US" altLang="ja-JP" sz="2700" dirty="0" smtClean="0"/>
              <a:t>(x)</a:t>
            </a:r>
            <a:r>
              <a:rPr lang="ja-JP" altLang="en-US" sz="2700" dirty="0" smtClean="0"/>
              <a:t>：文字列</a:t>
            </a:r>
            <a:r>
              <a:rPr lang="en-US" altLang="ja-JP" sz="2700" dirty="0" smtClean="0"/>
              <a:t> s </a:t>
            </a:r>
            <a:r>
              <a:rPr lang="ja-JP" altLang="en-US" sz="2700" dirty="0" smtClean="0"/>
              <a:t>内に </a:t>
            </a:r>
            <a:r>
              <a:rPr lang="en-US" altLang="ja-JP" sz="2700" dirty="0" smtClean="0"/>
              <a:t>x </a:t>
            </a:r>
            <a:r>
              <a:rPr lang="ja-JP" altLang="en-US" sz="2700" dirty="0" smtClean="0"/>
              <a:t>が何回現れたかをカウント                                      </a:t>
            </a:r>
            <a:endParaRPr lang="en-US" altLang="ja-JP" sz="2700" dirty="0" smtClean="0"/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ja-JP" sz="2400" dirty="0" smtClean="0"/>
              <a:t>           </a:t>
            </a:r>
            <a:r>
              <a:rPr lang="en-US" altLang="ja-JP" sz="2400" dirty="0" err="1" smtClean="0"/>
              <a:t>s.</a:t>
            </a:r>
            <a:r>
              <a:rPr lang="en-US" altLang="ja-JP" sz="2400" dirty="0" err="1" smtClean="0">
                <a:solidFill>
                  <a:srgbClr val="FF0000"/>
                </a:solidFill>
              </a:rPr>
              <a:t>count</a:t>
            </a:r>
            <a:r>
              <a:rPr lang="en-US" altLang="ja-JP" sz="2400" dirty="0" smtClean="0"/>
              <a:t>('a') -&gt; 3                                </a:t>
            </a:r>
          </a:p>
        </p:txBody>
      </p:sp>
      <p:sp>
        <p:nvSpPr>
          <p:cNvPr id="4" name="正方形/長方形 3"/>
          <p:cNvSpPr/>
          <p:nvPr/>
        </p:nvSpPr>
        <p:spPr>
          <a:xfrm>
            <a:off x="971600" y="4509120"/>
            <a:ext cx="864096" cy="8640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1835696" y="4509120"/>
            <a:ext cx="864096" cy="8640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2699792" y="4509120"/>
            <a:ext cx="864096" cy="8640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3563888" y="4509120"/>
            <a:ext cx="864096" cy="8640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4427984" y="4509120"/>
            <a:ext cx="864096" cy="8640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5292080" y="4509120"/>
            <a:ext cx="864096" cy="8640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6156176" y="4509120"/>
            <a:ext cx="864096" cy="8640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7020272" y="4509120"/>
            <a:ext cx="864096" cy="8640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2"/>
          <p:cNvSpPr txBox="1">
            <a:spLocks noChangeArrowheads="1"/>
          </p:cNvSpPr>
          <p:nvPr/>
        </p:nvSpPr>
        <p:spPr bwMode="auto">
          <a:xfrm>
            <a:off x="1187624" y="5517232"/>
            <a:ext cx="44435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4000" dirty="0" smtClean="0">
                <a:latin typeface="Calibri" pitchFamily="34" charset="0"/>
              </a:rPr>
              <a:t>0</a:t>
            </a:r>
            <a:endParaRPr lang="ja-JP" altLang="en-US" sz="4000" dirty="0">
              <a:latin typeface="Calibri" pitchFamily="34" charset="0"/>
            </a:endParaRPr>
          </a:p>
        </p:txBody>
      </p:sp>
      <p:sp>
        <p:nvSpPr>
          <p:cNvPr id="16" name="テキスト ボックス 12"/>
          <p:cNvSpPr txBox="1">
            <a:spLocks noChangeArrowheads="1"/>
          </p:cNvSpPr>
          <p:nvPr/>
        </p:nvSpPr>
        <p:spPr bwMode="auto">
          <a:xfrm>
            <a:off x="2051720" y="5517232"/>
            <a:ext cx="44435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4000" dirty="0" smtClean="0">
                <a:latin typeface="Calibri" pitchFamily="34" charset="0"/>
              </a:rPr>
              <a:t>1</a:t>
            </a:r>
            <a:endParaRPr lang="ja-JP" altLang="en-US" sz="4000" dirty="0">
              <a:latin typeface="Calibri" pitchFamily="34" charset="0"/>
            </a:endParaRPr>
          </a:p>
        </p:txBody>
      </p:sp>
      <p:sp>
        <p:nvSpPr>
          <p:cNvPr id="17" name="テキスト ボックス 12"/>
          <p:cNvSpPr txBox="1">
            <a:spLocks noChangeArrowheads="1"/>
          </p:cNvSpPr>
          <p:nvPr/>
        </p:nvSpPr>
        <p:spPr bwMode="auto">
          <a:xfrm>
            <a:off x="2915816" y="5517232"/>
            <a:ext cx="44435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4000" dirty="0" smtClean="0">
                <a:latin typeface="Calibri" pitchFamily="34" charset="0"/>
              </a:rPr>
              <a:t>2</a:t>
            </a:r>
            <a:endParaRPr lang="ja-JP" altLang="en-US" sz="4000" dirty="0">
              <a:latin typeface="Calibri" pitchFamily="34" charset="0"/>
            </a:endParaRPr>
          </a:p>
        </p:txBody>
      </p:sp>
      <p:sp>
        <p:nvSpPr>
          <p:cNvPr id="18" name="テキスト ボックス 12"/>
          <p:cNvSpPr txBox="1">
            <a:spLocks noChangeArrowheads="1"/>
          </p:cNvSpPr>
          <p:nvPr/>
        </p:nvSpPr>
        <p:spPr bwMode="auto">
          <a:xfrm>
            <a:off x="3779912" y="5517232"/>
            <a:ext cx="44435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4000" dirty="0" smtClean="0">
                <a:latin typeface="Calibri" pitchFamily="34" charset="0"/>
              </a:rPr>
              <a:t>3</a:t>
            </a:r>
            <a:endParaRPr lang="ja-JP" altLang="en-US" sz="4000" dirty="0">
              <a:latin typeface="Calibri" pitchFamily="34" charset="0"/>
            </a:endParaRPr>
          </a:p>
        </p:txBody>
      </p:sp>
      <p:sp>
        <p:nvSpPr>
          <p:cNvPr id="19" name="テキスト ボックス 12"/>
          <p:cNvSpPr txBox="1">
            <a:spLocks noChangeArrowheads="1"/>
          </p:cNvSpPr>
          <p:nvPr/>
        </p:nvSpPr>
        <p:spPr bwMode="auto">
          <a:xfrm>
            <a:off x="4644008" y="5517232"/>
            <a:ext cx="44435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4000" dirty="0" smtClean="0">
                <a:latin typeface="Calibri" pitchFamily="34" charset="0"/>
              </a:rPr>
              <a:t>4</a:t>
            </a:r>
            <a:endParaRPr lang="ja-JP" altLang="en-US" sz="4000" dirty="0">
              <a:latin typeface="Calibri" pitchFamily="34" charset="0"/>
            </a:endParaRPr>
          </a:p>
        </p:txBody>
      </p:sp>
      <p:sp>
        <p:nvSpPr>
          <p:cNvPr id="20" name="テキスト ボックス 12"/>
          <p:cNvSpPr txBox="1">
            <a:spLocks noChangeArrowheads="1"/>
          </p:cNvSpPr>
          <p:nvPr/>
        </p:nvSpPr>
        <p:spPr bwMode="auto">
          <a:xfrm>
            <a:off x="5508104" y="5517232"/>
            <a:ext cx="44435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4000" dirty="0" smtClean="0">
                <a:latin typeface="Calibri" pitchFamily="34" charset="0"/>
              </a:rPr>
              <a:t>5</a:t>
            </a:r>
            <a:endParaRPr lang="ja-JP" altLang="en-US" sz="4000" dirty="0">
              <a:latin typeface="Calibri" pitchFamily="34" charset="0"/>
            </a:endParaRPr>
          </a:p>
        </p:txBody>
      </p:sp>
      <p:sp>
        <p:nvSpPr>
          <p:cNvPr id="21" name="テキスト ボックス 12"/>
          <p:cNvSpPr txBox="1">
            <a:spLocks noChangeArrowheads="1"/>
          </p:cNvSpPr>
          <p:nvPr/>
        </p:nvSpPr>
        <p:spPr bwMode="auto">
          <a:xfrm>
            <a:off x="6372200" y="5517232"/>
            <a:ext cx="44435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4000" dirty="0" smtClean="0">
                <a:latin typeface="Calibri" pitchFamily="34" charset="0"/>
              </a:rPr>
              <a:t>6</a:t>
            </a:r>
            <a:endParaRPr lang="ja-JP" altLang="en-US" sz="4000" dirty="0">
              <a:latin typeface="Calibri" pitchFamily="34" charset="0"/>
            </a:endParaRPr>
          </a:p>
        </p:txBody>
      </p:sp>
      <p:sp>
        <p:nvSpPr>
          <p:cNvPr id="22" name="テキスト ボックス 12"/>
          <p:cNvSpPr txBox="1">
            <a:spLocks noChangeArrowheads="1"/>
          </p:cNvSpPr>
          <p:nvPr/>
        </p:nvSpPr>
        <p:spPr bwMode="auto">
          <a:xfrm>
            <a:off x="7236296" y="5517232"/>
            <a:ext cx="44435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4000" dirty="0" smtClean="0">
                <a:latin typeface="Calibri" pitchFamily="34" charset="0"/>
              </a:rPr>
              <a:t>7</a:t>
            </a:r>
            <a:endParaRPr lang="ja-JP" altLang="en-US" sz="4000" dirty="0">
              <a:latin typeface="Calibri" pitchFamily="34" charset="0"/>
            </a:endParaRPr>
          </a:p>
        </p:txBody>
      </p:sp>
      <p:sp>
        <p:nvSpPr>
          <p:cNvPr id="23" name="テキスト ボックス 12"/>
          <p:cNvSpPr txBox="1">
            <a:spLocks noChangeArrowheads="1"/>
          </p:cNvSpPr>
          <p:nvPr/>
        </p:nvSpPr>
        <p:spPr bwMode="auto">
          <a:xfrm>
            <a:off x="1187624" y="4581128"/>
            <a:ext cx="42992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4000" dirty="0" smtClean="0">
                <a:solidFill>
                  <a:srgbClr val="FF0000"/>
                </a:solidFill>
                <a:latin typeface="Calibri" pitchFamily="34" charset="0"/>
              </a:rPr>
              <a:t>a</a:t>
            </a:r>
            <a:endParaRPr lang="ja-JP" altLang="en-US" sz="40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4" name="テキスト ボックス 12"/>
          <p:cNvSpPr txBox="1">
            <a:spLocks noChangeArrowheads="1"/>
          </p:cNvSpPr>
          <p:nvPr/>
        </p:nvSpPr>
        <p:spPr bwMode="auto">
          <a:xfrm>
            <a:off x="2051720" y="4581128"/>
            <a:ext cx="45397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4000" dirty="0" smtClean="0">
                <a:latin typeface="Calibri" pitchFamily="34" charset="0"/>
              </a:rPr>
              <a:t>b</a:t>
            </a:r>
            <a:endParaRPr lang="ja-JP" altLang="en-US" sz="4000" dirty="0">
              <a:latin typeface="Calibri" pitchFamily="34" charset="0"/>
            </a:endParaRPr>
          </a:p>
        </p:txBody>
      </p:sp>
      <p:sp>
        <p:nvSpPr>
          <p:cNvPr id="25" name="テキスト ボックス 12"/>
          <p:cNvSpPr txBox="1">
            <a:spLocks noChangeArrowheads="1"/>
          </p:cNvSpPr>
          <p:nvPr/>
        </p:nvSpPr>
        <p:spPr bwMode="auto">
          <a:xfrm>
            <a:off x="2915816" y="4581128"/>
            <a:ext cx="48122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4000" dirty="0" smtClean="0">
                <a:latin typeface="Calibri" pitchFamily="34" charset="0"/>
              </a:rPr>
              <a:t>A</a:t>
            </a:r>
            <a:endParaRPr lang="ja-JP" altLang="en-US" sz="4000" dirty="0">
              <a:latin typeface="Calibri" pitchFamily="34" charset="0"/>
            </a:endParaRPr>
          </a:p>
        </p:txBody>
      </p:sp>
      <p:sp>
        <p:nvSpPr>
          <p:cNvPr id="26" name="テキスト ボックス 12"/>
          <p:cNvSpPr txBox="1">
            <a:spLocks noChangeArrowheads="1"/>
          </p:cNvSpPr>
          <p:nvPr/>
        </p:nvSpPr>
        <p:spPr bwMode="auto">
          <a:xfrm>
            <a:off x="3779912" y="4581128"/>
            <a:ext cx="46358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4000" dirty="0" smtClean="0">
                <a:latin typeface="Calibri" pitchFamily="34" charset="0"/>
              </a:rPr>
              <a:t>B</a:t>
            </a:r>
            <a:endParaRPr lang="ja-JP" altLang="en-US" sz="4000" dirty="0">
              <a:latin typeface="Calibri" pitchFamily="34" charset="0"/>
            </a:endParaRPr>
          </a:p>
        </p:txBody>
      </p:sp>
      <p:sp>
        <p:nvSpPr>
          <p:cNvPr id="27" name="テキスト ボックス 12"/>
          <p:cNvSpPr txBox="1">
            <a:spLocks noChangeArrowheads="1"/>
          </p:cNvSpPr>
          <p:nvPr/>
        </p:nvSpPr>
        <p:spPr bwMode="auto">
          <a:xfrm>
            <a:off x="4644008" y="4581128"/>
            <a:ext cx="46358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4000" dirty="0" smtClean="0">
                <a:latin typeface="Calibri" pitchFamily="34" charset="0"/>
              </a:rPr>
              <a:t>B</a:t>
            </a:r>
            <a:endParaRPr lang="ja-JP" altLang="en-US" sz="4000" dirty="0">
              <a:latin typeface="Calibri" pitchFamily="34" charset="0"/>
            </a:endParaRPr>
          </a:p>
        </p:txBody>
      </p:sp>
      <p:sp>
        <p:nvSpPr>
          <p:cNvPr id="28" name="テキスト ボックス 12"/>
          <p:cNvSpPr txBox="1">
            <a:spLocks noChangeArrowheads="1"/>
          </p:cNvSpPr>
          <p:nvPr/>
        </p:nvSpPr>
        <p:spPr bwMode="auto">
          <a:xfrm>
            <a:off x="5508104" y="4581128"/>
            <a:ext cx="42992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4000" dirty="0" smtClean="0">
                <a:solidFill>
                  <a:srgbClr val="FF0000"/>
                </a:solidFill>
                <a:latin typeface="Calibri" pitchFamily="34" charset="0"/>
              </a:rPr>
              <a:t>a</a:t>
            </a:r>
            <a:endParaRPr lang="ja-JP" altLang="en-US" sz="40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9" name="テキスト ボックス 12"/>
          <p:cNvSpPr txBox="1">
            <a:spLocks noChangeArrowheads="1"/>
          </p:cNvSpPr>
          <p:nvPr/>
        </p:nvSpPr>
        <p:spPr bwMode="auto">
          <a:xfrm>
            <a:off x="6372200" y="4581128"/>
            <a:ext cx="42992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4000" dirty="0" smtClean="0">
                <a:solidFill>
                  <a:srgbClr val="FF0000"/>
                </a:solidFill>
                <a:latin typeface="Calibri" pitchFamily="34" charset="0"/>
              </a:rPr>
              <a:t>a</a:t>
            </a:r>
            <a:endParaRPr lang="ja-JP" altLang="en-US" sz="40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30" name="テキスト ボックス 12"/>
          <p:cNvSpPr txBox="1">
            <a:spLocks noChangeArrowheads="1"/>
          </p:cNvSpPr>
          <p:nvPr/>
        </p:nvSpPr>
        <p:spPr bwMode="auto">
          <a:xfrm>
            <a:off x="7236296" y="4581128"/>
            <a:ext cx="40107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4000" dirty="0" smtClean="0">
                <a:latin typeface="Calibri" pitchFamily="34" charset="0"/>
              </a:rPr>
              <a:t>c</a:t>
            </a:r>
            <a:endParaRPr lang="ja-JP" altLang="en-US" sz="4000" dirty="0">
              <a:latin typeface="Calibri" pitchFamily="34" charset="0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55DD52-DC4F-46A0-B709-8E8B791FD312}" type="slidenum">
              <a:rPr lang="ja-JP" altLang="en-US" smtClean="0"/>
              <a:pPr>
                <a:defRPr/>
              </a:pPr>
              <a:t>21</a:t>
            </a:fld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タイトル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7772400" cy="1143000"/>
          </a:xfrm>
        </p:spPr>
        <p:txBody>
          <a:bodyPr/>
          <a:lstStyle/>
          <a:p>
            <a:pPr eaLnBrk="1" hangingPunct="1"/>
            <a:r>
              <a:rPr lang="ja-JP" altLang="en-US" dirty="0" smtClean="0"/>
              <a:t>文字列に対するメソッド </a:t>
            </a:r>
            <a:r>
              <a:rPr lang="en-US" altLang="ja-JP" dirty="0" smtClean="0"/>
              <a:t>(2)</a:t>
            </a:r>
            <a:endParaRPr lang="ja-JP" altLang="en-US" dirty="0" smtClean="0"/>
          </a:p>
        </p:txBody>
      </p:sp>
      <p:sp>
        <p:nvSpPr>
          <p:cNvPr id="22531" name="コンテンツ プレースホルダ 2"/>
          <p:cNvSpPr>
            <a:spLocks noGrp="1"/>
          </p:cNvSpPr>
          <p:nvPr>
            <p:ph idx="1"/>
          </p:nvPr>
        </p:nvSpPr>
        <p:spPr>
          <a:xfrm>
            <a:off x="714375" y="1285875"/>
            <a:ext cx="8106098" cy="106300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ja-JP" sz="2700" dirty="0" err="1" smtClean="0"/>
              <a:t>s.</a:t>
            </a:r>
            <a:r>
              <a:rPr lang="en-US" altLang="ja-JP" sz="2700" dirty="0" err="1" smtClean="0">
                <a:solidFill>
                  <a:srgbClr val="FF0000"/>
                </a:solidFill>
              </a:rPr>
              <a:t>index</a:t>
            </a:r>
            <a:r>
              <a:rPr lang="en-US" altLang="ja-JP" sz="2700" dirty="0" smtClean="0"/>
              <a:t>(x)</a:t>
            </a:r>
            <a:r>
              <a:rPr lang="ja-JP" altLang="en-US" sz="2700" dirty="0" smtClean="0"/>
              <a:t>：文字列 </a:t>
            </a:r>
            <a:r>
              <a:rPr lang="en-US" altLang="ja-JP" sz="2700" dirty="0" smtClean="0"/>
              <a:t>s </a:t>
            </a:r>
            <a:r>
              <a:rPr lang="ja-JP" altLang="en-US" sz="2700" dirty="0" smtClean="0"/>
              <a:t>内で </a:t>
            </a:r>
            <a:r>
              <a:rPr lang="en-US" altLang="ja-JP" sz="2700" dirty="0" smtClean="0"/>
              <a:t>x </a:t>
            </a:r>
            <a:r>
              <a:rPr lang="ja-JP" altLang="en-US" sz="2700" dirty="0" smtClean="0"/>
              <a:t>が最初に現れるインデックス</a:t>
            </a:r>
            <a:endParaRPr lang="en-US" altLang="ja-JP" sz="2700" dirty="0" smtClean="0"/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ja-JP" sz="2400" dirty="0" smtClean="0"/>
              <a:t>           </a:t>
            </a:r>
            <a:r>
              <a:rPr lang="en-US" altLang="ja-JP" sz="2400" dirty="0" err="1" smtClean="0"/>
              <a:t>s.</a:t>
            </a:r>
            <a:r>
              <a:rPr lang="en-US" altLang="ja-JP" sz="2400" dirty="0" err="1" smtClean="0">
                <a:solidFill>
                  <a:srgbClr val="FF0000"/>
                </a:solidFill>
              </a:rPr>
              <a:t>index</a:t>
            </a:r>
            <a:r>
              <a:rPr lang="en-US" altLang="ja-JP" sz="2400" dirty="0" smtClean="0"/>
              <a:t>('A') -&gt; 2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ja-JP" sz="24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ja-JP" sz="2700" dirty="0" err="1" smtClean="0"/>
              <a:t>s.</a:t>
            </a:r>
            <a:r>
              <a:rPr lang="en-US" altLang="ja-JP" sz="2700" dirty="0" err="1" smtClean="0">
                <a:solidFill>
                  <a:srgbClr val="FF0000"/>
                </a:solidFill>
              </a:rPr>
              <a:t>upper</a:t>
            </a:r>
            <a:r>
              <a:rPr lang="en-US" altLang="ja-JP" sz="2700" dirty="0" smtClean="0"/>
              <a:t>()</a:t>
            </a:r>
            <a:r>
              <a:rPr lang="ja-JP" altLang="en-US" sz="2700" dirty="0" smtClean="0"/>
              <a:t>： 文字列 </a:t>
            </a:r>
            <a:r>
              <a:rPr lang="en-US" altLang="ja-JP" sz="2700" dirty="0" smtClean="0"/>
              <a:t>s </a:t>
            </a:r>
            <a:r>
              <a:rPr lang="ja-JP" altLang="en-US" sz="2700" dirty="0" smtClean="0"/>
              <a:t>を大文字に変換</a:t>
            </a:r>
            <a:endParaRPr lang="en-US" altLang="ja-JP" sz="2700" dirty="0" smtClean="0"/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ja-JP" sz="2400" dirty="0" smtClean="0"/>
              <a:t>           </a:t>
            </a:r>
            <a:r>
              <a:rPr lang="en-US" altLang="ja-JP" sz="2400" dirty="0" err="1" smtClean="0"/>
              <a:t>s.</a:t>
            </a:r>
            <a:r>
              <a:rPr lang="en-US" altLang="ja-JP" sz="2400" dirty="0" err="1" smtClean="0">
                <a:solidFill>
                  <a:srgbClr val="FF0000"/>
                </a:solidFill>
              </a:rPr>
              <a:t>upper</a:t>
            </a:r>
            <a:r>
              <a:rPr lang="en-US" altLang="ja-JP" sz="2400" dirty="0" smtClean="0"/>
              <a:t>() -&gt;  'ABABBAAC'  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ja-JP" sz="24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ja-JP" sz="2700" dirty="0" err="1" smtClean="0"/>
              <a:t>s.</a:t>
            </a:r>
            <a:r>
              <a:rPr lang="en-US" altLang="ja-JP" sz="2700" dirty="0" err="1" smtClean="0">
                <a:solidFill>
                  <a:srgbClr val="FF0000"/>
                </a:solidFill>
              </a:rPr>
              <a:t>islower</a:t>
            </a:r>
            <a:r>
              <a:rPr lang="en-US" altLang="ja-JP" sz="2700" dirty="0" smtClean="0"/>
              <a:t>()</a:t>
            </a:r>
            <a:r>
              <a:rPr lang="ja-JP" altLang="en-US" sz="2700" dirty="0" smtClean="0"/>
              <a:t>：</a:t>
            </a:r>
            <a:r>
              <a:rPr lang="en-US" altLang="ja-JP" sz="2700" dirty="0" smtClean="0"/>
              <a:t> </a:t>
            </a:r>
            <a:r>
              <a:rPr lang="ja-JP" altLang="en-US" sz="2700" dirty="0" smtClean="0"/>
              <a:t>文字列 </a:t>
            </a:r>
            <a:r>
              <a:rPr lang="en-US" altLang="ja-JP" sz="2700" dirty="0" smtClean="0"/>
              <a:t>s</a:t>
            </a:r>
            <a:r>
              <a:rPr lang="ja-JP" altLang="en-US" sz="2700" dirty="0" smtClean="0"/>
              <a:t> 内の文字がすべて小文字なら真</a:t>
            </a:r>
            <a:r>
              <a:rPr lang="en-US" altLang="ja-JP" sz="2700" dirty="0" smtClean="0"/>
              <a:t/>
            </a:r>
            <a:br>
              <a:rPr lang="en-US" altLang="ja-JP" sz="2700" dirty="0" smtClean="0"/>
            </a:br>
            <a:r>
              <a:rPr lang="en-US" altLang="ja-JP" sz="2800" dirty="0" smtClean="0"/>
              <a:t>           </a:t>
            </a:r>
            <a:r>
              <a:rPr lang="en-US" altLang="ja-JP" sz="2800" dirty="0" err="1" smtClean="0"/>
              <a:t>s.</a:t>
            </a:r>
            <a:r>
              <a:rPr lang="en-US" altLang="ja-JP" sz="2800" dirty="0" err="1" smtClean="0">
                <a:solidFill>
                  <a:srgbClr val="FF0000"/>
                </a:solidFill>
              </a:rPr>
              <a:t>islower</a:t>
            </a:r>
            <a:r>
              <a:rPr lang="en-US" altLang="ja-JP" sz="2800" dirty="0" smtClean="0"/>
              <a:t>() -&gt;  False</a:t>
            </a:r>
            <a:r>
              <a:rPr lang="ja-JP" altLang="en-US" sz="2700" dirty="0" smtClean="0"/>
              <a:t>                     </a:t>
            </a:r>
            <a:endParaRPr lang="en-US" altLang="ja-JP" sz="2700" dirty="0" smtClean="0"/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ja-JP" sz="2400" dirty="0" smtClean="0"/>
          </a:p>
          <a:p>
            <a:pPr eaLnBrk="1" hangingPunct="1">
              <a:lnSpc>
                <a:spcPct val="80000"/>
              </a:lnSpc>
              <a:buNone/>
            </a:pPr>
            <a:endParaRPr lang="en-US" altLang="ja-JP" sz="2400" dirty="0" smtClean="0"/>
          </a:p>
        </p:txBody>
      </p:sp>
      <p:sp>
        <p:nvSpPr>
          <p:cNvPr id="4" name="正方形/長方形 3"/>
          <p:cNvSpPr/>
          <p:nvPr/>
        </p:nvSpPr>
        <p:spPr>
          <a:xfrm>
            <a:off x="1043608" y="4869160"/>
            <a:ext cx="864096" cy="8640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1907704" y="4869160"/>
            <a:ext cx="864096" cy="8640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2771800" y="4869160"/>
            <a:ext cx="864096" cy="8640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3635896" y="4869160"/>
            <a:ext cx="864096" cy="8640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4499992" y="4869160"/>
            <a:ext cx="864096" cy="8640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5364088" y="4869160"/>
            <a:ext cx="864096" cy="8640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6228184" y="4869160"/>
            <a:ext cx="864096" cy="8640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7092280" y="4869160"/>
            <a:ext cx="864096" cy="8640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2"/>
          <p:cNvSpPr txBox="1">
            <a:spLocks noChangeArrowheads="1"/>
          </p:cNvSpPr>
          <p:nvPr/>
        </p:nvSpPr>
        <p:spPr bwMode="auto">
          <a:xfrm>
            <a:off x="1259632" y="5877272"/>
            <a:ext cx="44435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4000" dirty="0" smtClean="0">
                <a:latin typeface="Calibri" pitchFamily="34" charset="0"/>
              </a:rPr>
              <a:t>0</a:t>
            </a:r>
            <a:endParaRPr lang="ja-JP" altLang="en-US" sz="4000" dirty="0">
              <a:latin typeface="Calibri" pitchFamily="34" charset="0"/>
            </a:endParaRPr>
          </a:p>
        </p:txBody>
      </p:sp>
      <p:sp>
        <p:nvSpPr>
          <p:cNvPr id="16" name="テキスト ボックス 12"/>
          <p:cNvSpPr txBox="1">
            <a:spLocks noChangeArrowheads="1"/>
          </p:cNvSpPr>
          <p:nvPr/>
        </p:nvSpPr>
        <p:spPr bwMode="auto">
          <a:xfrm>
            <a:off x="2123728" y="5877272"/>
            <a:ext cx="44435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4000" dirty="0" smtClean="0">
                <a:latin typeface="Calibri" pitchFamily="34" charset="0"/>
              </a:rPr>
              <a:t>1</a:t>
            </a:r>
            <a:endParaRPr lang="ja-JP" altLang="en-US" sz="4000" dirty="0">
              <a:latin typeface="Calibri" pitchFamily="34" charset="0"/>
            </a:endParaRPr>
          </a:p>
        </p:txBody>
      </p:sp>
      <p:sp>
        <p:nvSpPr>
          <p:cNvPr id="17" name="テキスト ボックス 12"/>
          <p:cNvSpPr txBox="1">
            <a:spLocks noChangeArrowheads="1"/>
          </p:cNvSpPr>
          <p:nvPr/>
        </p:nvSpPr>
        <p:spPr bwMode="auto">
          <a:xfrm>
            <a:off x="2987824" y="5877272"/>
            <a:ext cx="44435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4000" dirty="0" smtClean="0">
                <a:latin typeface="Calibri" pitchFamily="34" charset="0"/>
              </a:rPr>
              <a:t>2</a:t>
            </a:r>
            <a:endParaRPr lang="ja-JP" altLang="en-US" sz="4000" dirty="0">
              <a:latin typeface="Calibri" pitchFamily="34" charset="0"/>
            </a:endParaRPr>
          </a:p>
        </p:txBody>
      </p:sp>
      <p:sp>
        <p:nvSpPr>
          <p:cNvPr id="18" name="テキスト ボックス 12"/>
          <p:cNvSpPr txBox="1">
            <a:spLocks noChangeArrowheads="1"/>
          </p:cNvSpPr>
          <p:nvPr/>
        </p:nvSpPr>
        <p:spPr bwMode="auto">
          <a:xfrm>
            <a:off x="3851920" y="5877272"/>
            <a:ext cx="44435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4000" dirty="0" smtClean="0">
                <a:latin typeface="Calibri" pitchFamily="34" charset="0"/>
              </a:rPr>
              <a:t>3</a:t>
            </a:r>
            <a:endParaRPr lang="ja-JP" altLang="en-US" sz="4000" dirty="0">
              <a:latin typeface="Calibri" pitchFamily="34" charset="0"/>
            </a:endParaRPr>
          </a:p>
        </p:txBody>
      </p:sp>
      <p:sp>
        <p:nvSpPr>
          <p:cNvPr id="19" name="テキスト ボックス 12"/>
          <p:cNvSpPr txBox="1">
            <a:spLocks noChangeArrowheads="1"/>
          </p:cNvSpPr>
          <p:nvPr/>
        </p:nvSpPr>
        <p:spPr bwMode="auto">
          <a:xfrm>
            <a:off x="4716016" y="5877272"/>
            <a:ext cx="44435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4000" dirty="0" smtClean="0">
                <a:latin typeface="Calibri" pitchFamily="34" charset="0"/>
              </a:rPr>
              <a:t>4</a:t>
            </a:r>
            <a:endParaRPr lang="ja-JP" altLang="en-US" sz="4000" dirty="0">
              <a:latin typeface="Calibri" pitchFamily="34" charset="0"/>
            </a:endParaRPr>
          </a:p>
        </p:txBody>
      </p:sp>
      <p:sp>
        <p:nvSpPr>
          <p:cNvPr id="20" name="テキスト ボックス 12"/>
          <p:cNvSpPr txBox="1">
            <a:spLocks noChangeArrowheads="1"/>
          </p:cNvSpPr>
          <p:nvPr/>
        </p:nvSpPr>
        <p:spPr bwMode="auto">
          <a:xfrm>
            <a:off x="5580112" y="5877272"/>
            <a:ext cx="44435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4000" dirty="0" smtClean="0">
                <a:latin typeface="Calibri" pitchFamily="34" charset="0"/>
              </a:rPr>
              <a:t>5</a:t>
            </a:r>
            <a:endParaRPr lang="ja-JP" altLang="en-US" sz="4000" dirty="0">
              <a:latin typeface="Calibri" pitchFamily="34" charset="0"/>
            </a:endParaRPr>
          </a:p>
        </p:txBody>
      </p:sp>
      <p:sp>
        <p:nvSpPr>
          <p:cNvPr id="21" name="テキスト ボックス 12"/>
          <p:cNvSpPr txBox="1">
            <a:spLocks noChangeArrowheads="1"/>
          </p:cNvSpPr>
          <p:nvPr/>
        </p:nvSpPr>
        <p:spPr bwMode="auto">
          <a:xfrm>
            <a:off x="6444208" y="5877272"/>
            <a:ext cx="44435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4000" dirty="0" smtClean="0">
                <a:latin typeface="Calibri" pitchFamily="34" charset="0"/>
              </a:rPr>
              <a:t>6</a:t>
            </a:r>
            <a:endParaRPr lang="ja-JP" altLang="en-US" sz="4000" dirty="0">
              <a:latin typeface="Calibri" pitchFamily="34" charset="0"/>
            </a:endParaRPr>
          </a:p>
        </p:txBody>
      </p:sp>
      <p:sp>
        <p:nvSpPr>
          <p:cNvPr id="22" name="テキスト ボックス 12"/>
          <p:cNvSpPr txBox="1">
            <a:spLocks noChangeArrowheads="1"/>
          </p:cNvSpPr>
          <p:nvPr/>
        </p:nvSpPr>
        <p:spPr bwMode="auto">
          <a:xfrm>
            <a:off x="7308304" y="5877272"/>
            <a:ext cx="44435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4000" dirty="0" smtClean="0">
                <a:latin typeface="Calibri" pitchFamily="34" charset="0"/>
              </a:rPr>
              <a:t>7</a:t>
            </a:r>
            <a:endParaRPr lang="ja-JP" altLang="en-US" sz="4000" dirty="0">
              <a:latin typeface="Calibri" pitchFamily="34" charset="0"/>
            </a:endParaRPr>
          </a:p>
        </p:txBody>
      </p:sp>
      <p:sp>
        <p:nvSpPr>
          <p:cNvPr id="23" name="テキスト ボックス 12"/>
          <p:cNvSpPr txBox="1">
            <a:spLocks noChangeArrowheads="1"/>
          </p:cNvSpPr>
          <p:nvPr/>
        </p:nvSpPr>
        <p:spPr bwMode="auto">
          <a:xfrm>
            <a:off x="1259632" y="4941168"/>
            <a:ext cx="42992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4000" dirty="0" smtClean="0">
                <a:latin typeface="Calibri" pitchFamily="34" charset="0"/>
              </a:rPr>
              <a:t>a</a:t>
            </a:r>
            <a:endParaRPr lang="ja-JP" altLang="en-US" sz="4000" dirty="0">
              <a:latin typeface="Calibri" pitchFamily="34" charset="0"/>
            </a:endParaRPr>
          </a:p>
        </p:txBody>
      </p:sp>
      <p:sp>
        <p:nvSpPr>
          <p:cNvPr id="24" name="テキスト ボックス 12"/>
          <p:cNvSpPr txBox="1">
            <a:spLocks noChangeArrowheads="1"/>
          </p:cNvSpPr>
          <p:nvPr/>
        </p:nvSpPr>
        <p:spPr bwMode="auto">
          <a:xfrm>
            <a:off x="2123728" y="4941168"/>
            <a:ext cx="45397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4000" dirty="0" smtClean="0">
                <a:latin typeface="Calibri" pitchFamily="34" charset="0"/>
              </a:rPr>
              <a:t>b</a:t>
            </a:r>
            <a:endParaRPr lang="ja-JP" altLang="en-US" sz="4000" dirty="0">
              <a:latin typeface="Calibri" pitchFamily="34" charset="0"/>
            </a:endParaRPr>
          </a:p>
        </p:txBody>
      </p:sp>
      <p:sp>
        <p:nvSpPr>
          <p:cNvPr id="25" name="テキスト ボックス 12"/>
          <p:cNvSpPr txBox="1">
            <a:spLocks noChangeArrowheads="1"/>
          </p:cNvSpPr>
          <p:nvPr/>
        </p:nvSpPr>
        <p:spPr bwMode="auto">
          <a:xfrm>
            <a:off x="2987824" y="4941168"/>
            <a:ext cx="48122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4000" dirty="0" smtClean="0">
                <a:latin typeface="Calibri" pitchFamily="34" charset="0"/>
              </a:rPr>
              <a:t>A</a:t>
            </a:r>
            <a:endParaRPr lang="ja-JP" altLang="en-US" sz="4000" dirty="0">
              <a:latin typeface="Calibri" pitchFamily="34" charset="0"/>
            </a:endParaRPr>
          </a:p>
        </p:txBody>
      </p:sp>
      <p:sp>
        <p:nvSpPr>
          <p:cNvPr id="26" name="テキスト ボックス 12"/>
          <p:cNvSpPr txBox="1">
            <a:spLocks noChangeArrowheads="1"/>
          </p:cNvSpPr>
          <p:nvPr/>
        </p:nvSpPr>
        <p:spPr bwMode="auto">
          <a:xfrm>
            <a:off x="3851920" y="4941168"/>
            <a:ext cx="46358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4000" dirty="0" smtClean="0">
                <a:latin typeface="Calibri" pitchFamily="34" charset="0"/>
              </a:rPr>
              <a:t>B</a:t>
            </a:r>
            <a:endParaRPr lang="ja-JP" altLang="en-US" sz="4000" dirty="0">
              <a:latin typeface="Calibri" pitchFamily="34" charset="0"/>
            </a:endParaRPr>
          </a:p>
        </p:txBody>
      </p:sp>
      <p:sp>
        <p:nvSpPr>
          <p:cNvPr id="27" name="テキスト ボックス 12"/>
          <p:cNvSpPr txBox="1">
            <a:spLocks noChangeArrowheads="1"/>
          </p:cNvSpPr>
          <p:nvPr/>
        </p:nvSpPr>
        <p:spPr bwMode="auto">
          <a:xfrm>
            <a:off x="4716016" y="4941168"/>
            <a:ext cx="46358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4000" dirty="0" smtClean="0">
                <a:latin typeface="Calibri" pitchFamily="34" charset="0"/>
              </a:rPr>
              <a:t>B</a:t>
            </a:r>
            <a:endParaRPr lang="ja-JP" altLang="en-US" sz="4000" dirty="0">
              <a:latin typeface="Calibri" pitchFamily="34" charset="0"/>
            </a:endParaRPr>
          </a:p>
        </p:txBody>
      </p:sp>
      <p:sp>
        <p:nvSpPr>
          <p:cNvPr id="28" name="テキスト ボックス 12"/>
          <p:cNvSpPr txBox="1">
            <a:spLocks noChangeArrowheads="1"/>
          </p:cNvSpPr>
          <p:nvPr/>
        </p:nvSpPr>
        <p:spPr bwMode="auto">
          <a:xfrm>
            <a:off x="5580112" y="4941168"/>
            <a:ext cx="42992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4000" dirty="0" smtClean="0">
                <a:latin typeface="Calibri" pitchFamily="34" charset="0"/>
              </a:rPr>
              <a:t>a</a:t>
            </a:r>
            <a:endParaRPr lang="ja-JP" altLang="en-US" sz="4000" dirty="0">
              <a:latin typeface="Calibri" pitchFamily="34" charset="0"/>
            </a:endParaRPr>
          </a:p>
        </p:txBody>
      </p:sp>
      <p:sp>
        <p:nvSpPr>
          <p:cNvPr id="29" name="テキスト ボックス 12"/>
          <p:cNvSpPr txBox="1">
            <a:spLocks noChangeArrowheads="1"/>
          </p:cNvSpPr>
          <p:nvPr/>
        </p:nvSpPr>
        <p:spPr bwMode="auto">
          <a:xfrm>
            <a:off x="6444208" y="4941168"/>
            <a:ext cx="42992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4000" dirty="0" smtClean="0">
                <a:latin typeface="Calibri" pitchFamily="34" charset="0"/>
              </a:rPr>
              <a:t>a</a:t>
            </a:r>
            <a:endParaRPr lang="ja-JP" altLang="en-US" sz="4000" dirty="0">
              <a:latin typeface="Calibri" pitchFamily="34" charset="0"/>
            </a:endParaRPr>
          </a:p>
        </p:txBody>
      </p:sp>
      <p:sp>
        <p:nvSpPr>
          <p:cNvPr id="30" name="テキスト ボックス 12"/>
          <p:cNvSpPr txBox="1">
            <a:spLocks noChangeArrowheads="1"/>
          </p:cNvSpPr>
          <p:nvPr/>
        </p:nvSpPr>
        <p:spPr bwMode="auto">
          <a:xfrm>
            <a:off x="7308304" y="4941168"/>
            <a:ext cx="40107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4000" dirty="0" smtClean="0">
                <a:latin typeface="Calibri" pitchFamily="34" charset="0"/>
              </a:rPr>
              <a:t>c</a:t>
            </a:r>
            <a:endParaRPr lang="ja-JP" altLang="en-US" sz="4000" dirty="0">
              <a:latin typeface="Calibri" pitchFamily="34" charset="0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55DD52-DC4F-46A0-B709-8E8B791FD312}" type="slidenum">
              <a:rPr lang="ja-JP" altLang="en-US" smtClean="0"/>
              <a:pPr>
                <a:defRPr/>
              </a:pPr>
              <a:t>22</a:t>
            </a:fld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タイトル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7772400" cy="1143000"/>
          </a:xfrm>
        </p:spPr>
        <p:txBody>
          <a:bodyPr/>
          <a:lstStyle/>
          <a:p>
            <a:pPr eaLnBrk="1" hangingPunct="1"/>
            <a:r>
              <a:rPr lang="ja-JP" altLang="en-US" dirty="0" smtClean="0"/>
              <a:t>文字列に対するメソッド </a:t>
            </a:r>
            <a:r>
              <a:rPr lang="en-US" altLang="ja-JP" dirty="0" smtClean="0"/>
              <a:t>(3)</a:t>
            </a:r>
            <a:endParaRPr lang="ja-JP" altLang="en-US" dirty="0" smtClean="0"/>
          </a:p>
        </p:txBody>
      </p:sp>
      <p:sp>
        <p:nvSpPr>
          <p:cNvPr id="22531" name="コンテンツ プレースホルダ 2"/>
          <p:cNvSpPr>
            <a:spLocks noGrp="1"/>
          </p:cNvSpPr>
          <p:nvPr>
            <p:ph idx="1"/>
          </p:nvPr>
        </p:nvSpPr>
        <p:spPr>
          <a:xfrm>
            <a:off x="714374" y="1285875"/>
            <a:ext cx="8178105" cy="3007221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ja-JP" sz="2800" dirty="0" err="1" smtClean="0"/>
              <a:t>s.</a:t>
            </a:r>
            <a:r>
              <a:rPr lang="en-US" altLang="ja-JP" sz="2800" dirty="0" err="1" smtClean="0">
                <a:solidFill>
                  <a:srgbClr val="FF0000"/>
                </a:solidFill>
              </a:rPr>
              <a:t>replace</a:t>
            </a:r>
            <a:r>
              <a:rPr lang="en-US" altLang="ja-JP" sz="2800" dirty="0" smtClean="0"/>
              <a:t>(old, new): </a:t>
            </a:r>
            <a:r>
              <a:rPr lang="ja-JP" altLang="en-US" sz="2800" dirty="0" smtClean="0"/>
              <a:t>文字列</a:t>
            </a:r>
            <a:r>
              <a:rPr lang="en-US" altLang="ja-JP" sz="2800" dirty="0" smtClean="0"/>
              <a:t> &lt;old&gt; </a:t>
            </a:r>
            <a:r>
              <a:rPr lang="ja-JP" altLang="en-US" sz="2800" dirty="0" smtClean="0"/>
              <a:t>を</a:t>
            </a:r>
            <a:r>
              <a:rPr lang="en-US" altLang="ja-JP" sz="2800" dirty="0" smtClean="0"/>
              <a:t> &lt;new&gt; </a:t>
            </a:r>
            <a:r>
              <a:rPr lang="ja-JP" altLang="en-US" sz="2800" dirty="0" smtClean="0"/>
              <a:t>に置換</a:t>
            </a:r>
            <a:endParaRPr lang="en-US" altLang="ja-JP" sz="28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ja-JP" sz="2800" dirty="0" smtClean="0"/>
              <a:t>               </a:t>
            </a:r>
            <a:r>
              <a:rPr lang="en-US" altLang="ja-JP" sz="2400" dirty="0" err="1" smtClean="0"/>
              <a:t>s.</a:t>
            </a:r>
            <a:r>
              <a:rPr lang="en-US" altLang="ja-JP" sz="2400" dirty="0" err="1" smtClean="0">
                <a:solidFill>
                  <a:srgbClr val="FF0000"/>
                </a:solidFill>
              </a:rPr>
              <a:t>replace</a:t>
            </a:r>
            <a:r>
              <a:rPr lang="en-US" altLang="ja-JP" sz="2400" dirty="0" smtClean="0"/>
              <a:t>('</a:t>
            </a:r>
            <a:r>
              <a:rPr lang="en-US" altLang="ja-JP" sz="2400" dirty="0" err="1" smtClean="0"/>
              <a:t>AB','Mickey</a:t>
            </a:r>
            <a:r>
              <a:rPr lang="en-US" altLang="ja-JP" sz="2400" dirty="0" smtClean="0"/>
              <a:t>') -&gt; '</a:t>
            </a:r>
            <a:r>
              <a:rPr lang="en-US" altLang="ja-JP" sz="2400" dirty="0" err="1" smtClean="0"/>
              <a:t>abMickeyBaac</a:t>
            </a:r>
            <a:r>
              <a:rPr lang="en-US" altLang="ja-JP" sz="2400" dirty="0" smtClean="0"/>
              <a:t>‘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ja-JP" sz="24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ja-JP" sz="2800" dirty="0" err="1" smtClean="0"/>
              <a:t>s.</a:t>
            </a:r>
            <a:r>
              <a:rPr lang="en-US" altLang="ja-JP" sz="2800" dirty="0" err="1" smtClean="0">
                <a:solidFill>
                  <a:srgbClr val="FF0000"/>
                </a:solidFill>
              </a:rPr>
              <a:t>split</a:t>
            </a:r>
            <a:r>
              <a:rPr lang="en-US" altLang="ja-JP" sz="2800" dirty="0" smtClean="0"/>
              <a:t>(d)</a:t>
            </a:r>
            <a:r>
              <a:rPr lang="ja-JP" altLang="en-US" sz="2800" dirty="0" smtClean="0"/>
              <a:t>：</a:t>
            </a:r>
            <a:r>
              <a:rPr lang="en-US" altLang="ja-JP" sz="2800" dirty="0" smtClean="0"/>
              <a:t> d</a:t>
            </a:r>
            <a:r>
              <a:rPr lang="ja-JP" altLang="en-US" sz="2800" dirty="0" smtClean="0"/>
              <a:t>を区切り文字として文字列</a:t>
            </a:r>
            <a:r>
              <a:rPr lang="en-US" altLang="ja-JP" sz="2800" dirty="0" smtClean="0"/>
              <a:t>s</a:t>
            </a:r>
            <a:r>
              <a:rPr lang="ja-JP" altLang="en-US" sz="2800" dirty="0" smtClean="0"/>
              <a:t>を分割したリストを返す                      </a:t>
            </a:r>
            <a:endParaRPr lang="en-US" altLang="ja-JP" sz="28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ja-JP" sz="2400" dirty="0" smtClean="0"/>
              <a:t>                 </a:t>
            </a:r>
            <a:r>
              <a:rPr lang="en-US" altLang="ja-JP" sz="2400" dirty="0" err="1" smtClean="0"/>
              <a:t>s.</a:t>
            </a:r>
            <a:r>
              <a:rPr lang="en-US" altLang="ja-JP" sz="2400" dirty="0" err="1" smtClean="0">
                <a:solidFill>
                  <a:srgbClr val="FF0000"/>
                </a:solidFill>
              </a:rPr>
              <a:t>split</a:t>
            </a:r>
            <a:r>
              <a:rPr lang="en-US" altLang="ja-JP" sz="2400" dirty="0" smtClean="0"/>
              <a:t>('a')| -&gt; [' ',  '</a:t>
            </a:r>
            <a:r>
              <a:rPr lang="en-US" altLang="ja-JP" sz="2400" dirty="0" err="1" smtClean="0"/>
              <a:t>bABB</a:t>
            </a:r>
            <a:r>
              <a:rPr lang="en-US" altLang="ja-JP" sz="2400" dirty="0" smtClean="0"/>
              <a:t>', ' ',  'c']</a:t>
            </a:r>
          </a:p>
          <a:p>
            <a:pPr eaLnBrk="1" hangingPunct="1">
              <a:lnSpc>
                <a:spcPct val="80000"/>
              </a:lnSpc>
              <a:buNone/>
            </a:pPr>
            <a:endParaRPr lang="en-US" altLang="ja-JP" sz="2400" dirty="0" smtClean="0"/>
          </a:p>
        </p:txBody>
      </p:sp>
      <p:sp>
        <p:nvSpPr>
          <p:cNvPr id="4" name="正方形/長方形 3"/>
          <p:cNvSpPr/>
          <p:nvPr/>
        </p:nvSpPr>
        <p:spPr>
          <a:xfrm>
            <a:off x="971600" y="4077072"/>
            <a:ext cx="864096" cy="8640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1835696" y="4077072"/>
            <a:ext cx="864096" cy="8640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2699792" y="4077072"/>
            <a:ext cx="864096" cy="8640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3563888" y="4077072"/>
            <a:ext cx="864096" cy="8640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4427984" y="4077072"/>
            <a:ext cx="864096" cy="8640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5292080" y="4077072"/>
            <a:ext cx="864096" cy="8640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6156176" y="4077072"/>
            <a:ext cx="864096" cy="8640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7020272" y="4077072"/>
            <a:ext cx="864096" cy="8640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12"/>
          <p:cNvSpPr txBox="1">
            <a:spLocks noChangeArrowheads="1"/>
          </p:cNvSpPr>
          <p:nvPr/>
        </p:nvSpPr>
        <p:spPr bwMode="auto">
          <a:xfrm>
            <a:off x="1187624" y="4149080"/>
            <a:ext cx="42992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4000" dirty="0" smtClean="0">
                <a:solidFill>
                  <a:srgbClr val="FF0000"/>
                </a:solidFill>
                <a:latin typeface="Calibri" pitchFamily="34" charset="0"/>
              </a:rPr>
              <a:t>a</a:t>
            </a:r>
            <a:endParaRPr lang="ja-JP" altLang="en-US" sz="40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4" name="テキスト ボックス 12"/>
          <p:cNvSpPr txBox="1">
            <a:spLocks noChangeArrowheads="1"/>
          </p:cNvSpPr>
          <p:nvPr/>
        </p:nvSpPr>
        <p:spPr bwMode="auto">
          <a:xfrm>
            <a:off x="2051720" y="4149080"/>
            <a:ext cx="45397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4000" dirty="0" smtClean="0">
                <a:latin typeface="Calibri" pitchFamily="34" charset="0"/>
              </a:rPr>
              <a:t>b</a:t>
            </a:r>
            <a:endParaRPr lang="ja-JP" altLang="en-US" sz="4000" dirty="0">
              <a:latin typeface="Calibri" pitchFamily="34" charset="0"/>
            </a:endParaRPr>
          </a:p>
        </p:txBody>
      </p:sp>
      <p:sp>
        <p:nvSpPr>
          <p:cNvPr id="25" name="テキスト ボックス 12"/>
          <p:cNvSpPr txBox="1">
            <a:spLocks noChangeArrowheads="1"/>
          </p:cNvSpPr>
          <p:nvPr/>
        </p:nvSpPr>
        <p:spPr bwMode="auto">
          <a:xfrm>
            <a:off x="2915816" y="4149080"/>
            <a:ext cx="48122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4000" dirty="0" smtClean="0">
                <a:latin typeface="Calibri" pitchFamily="34" charset="0"/>
              </a:rPr>
              <a:t>A</a:t>
            </a:r>
            <a:endParaRPr lang="ja-JP" altLang="en-US" sz="4000" dirty="0">
              <a:latin typeface="Calibri" pitchFamily="34" charset="0"/>
            </a:endParaRPr>
          </a:p>
        </p:txBody>
      </p:sp>
      <p:sp>
        <p:nvSpPr>
          <p:cNvPr id="26" name="テキスト ボックス 12"/>
          <p:cNvSpPr txBox="1">
            <a:spLocks noChangeArrowheads="1"/>
          </p:cNvSpPr>
          <p:nvPr/>
        </p:nvSpPr>
        <p:spPr bwMode="auto">
          <a:xfrm>
            <a:off x="3779912" y="4149080"/>
            <a:ext cx="46358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4000" dirty="0" smtClean="0">
                <a:latin typeface="Calibri" pitchFamily="34" charset="0"/>
              </a:rPr>
              <a:t>B</a:t>
            </a:r>
            <a:endParaRPr lang="ja-JP" altLang="en-US" sz="4000" dirty="0">
              <a:latin typeface="Calibri" pitchFamily="34" charset="0"/>
            </a:endParaRPr>
          </a:p>
        </p:txBody>
      </p:sp>
      <p:sp>
        <p:nvSpPr>
          <p:cNvPr id="27" name="テキスト ボックス 12"/>
          <p:cNvSpPr txBox="1">
            <a:spLocks noChangeArrowheads="1"/>
          </p:cNvSpPr>
          <p:nvPr/>
        </p:nvSpPr>
        <p:spPr bwMode="auto">
          <a:xfrm>
            <a:off x="4644008" y="4149080"/>
            <a:ext cx="46358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4000" dirty="0" smtClean="0">
                <a:latin typeface="Calibri" pitchFamily="34" charset="0"/>
              </a:rPr>
              <a:t>B</a:t>
            </a:r>
            <a:endParaRPr lang="ja-JP" altLang="en-US" sz="4000" dirty="0">
              <a:latin typeface="Calibri" pitchFamily="34" charset="0"/>
            </a:endParaRPr>
          </a:p>
        </p:txBody>
      </p:sp>
      <p:sp>
        <p:nvSpPr>
          <p:cNvPr id="28" name="テキスト ボックス 12"/>
          <p:cNvSpPr txBox="1">
            <a:spLocks noChangeArrowheads="1"/>
          </p:cNvSpPr>
          <p:nvPr/>
        </p:nvSpPr>
        <p:spPr bwMode="auto">
          <a:xfrm>
            <a:off x="5508104" y="4149080"/>
            <a:ext cx="42992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4000" dirty="0" smtClean="0">
                <a:solidFill>
                  <a:srgbClr val="FF0000"/>
                </a:solidFill>
                <a:latin typeface="Calibri" pitchFamily="34" charset="0"/>
              </a:rPr>
              <a:t>a</a:t>
            </a:r>
            <a:endParaRPr lang="ja-JP" altLang="en-US" sz="40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9" name="テキスト ボックス 12"/>
          <p:cNvSpPr txBox="1">
            <a:spLocks noChangeArrowheads="1"/>
          </p:cNvSpPr>
          <p:nvPr/>
        </p:nvSpPr>
        <p:spPr bwMode="auto">
          <a:xfrm>
            <a:off x="6372200" y="4149080"/>
            <a:ext cx="42992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4000" dirty="0" smtClean="0">
                <a:solidFill>
                  <a:srgbClr val="FF0000"/>
                </a:solidFill>
                <a:latin typeface="Calibri" pitchFamily="34" charset="0"/>
              </a:rPr>
              <a:t>a</a:t>
            </a:r>
            <a:endParaRPr lang="ja-JP" altLang="en-US" sz="40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30" name="テキスト ボックス 12"/>
          <p:cNvSpPr txBox="1">
            <a:spLocks noChangeArrowheads="1"/>
          </p:cNvSpPr>
          <p:nvPr/>
        </p:nvSpPr>
        <p:spPr bwMode="auto">
          <a:xfrm>
            <a:off x="7236296" y="4149080"/>
            <a:ext cx="40107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4000" dirty="0" smtClean="0">
                <a:latin typeface="Calibri" pitchFamily="34" charset="0"/>
              </a:rPr>
              <a:t>c</a:t>
            </a:r>
            <a:endParaRPr lang="ja-JP" altLang="en-US" sz="4000" dirty="0">
              <a:latin typeface="Calibri" pitchFamily="34" charset="0"/>
            </a:endParaRPr>
          </a:p>
        </p:txBody>
      </p:sp>
      <p:sp>
        <p:nvSpPr>
          <p:cNvPr id="31" name="正方形/長方形 30"/>
          <p:cNvSpPr/>
          <p:nvPr/>
        </p:nvSpPr>
        <p:spPr>
          <a:xfrm>
            <a:off x="971600" y="5373216"/>
            <a:ext cx="864096" cy="8640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正方形/長方形 31"/>
          <p:cNvSpPr/>
          <p:nvPr/>
        </p:nvSpPr>
        <p:spPr>
          <a:xfrm>
            <a:off x="2051720" y="5373216"/>
            <a:ext cx="864096" cy="8640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正方形/長方形 32"/>
          <p:cNvSpPr/>
          <p:nvPr/>
        </p:nvSpPr>
        <p:spPr>
          <a:xfrm>
            <a:off x="2915816" y="5373216"/>
            <a:ext cx="864096" cy="8640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正方形/長方形 33"/>
          <p:cNvSpPr/>
          <p:nvPr/>
        </p:nvSpPr>
        <p:spPr>
          <a:xfrm>
            <a:off x="3779912" y="5373216"/>
            <a:ext cx="864096" cy="8640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正方形/長方形 34"/>
          <p:cNvSpPr/>
          <p:nvPr/>
        </p:nvSpPr>
        <p:spPr>
          <a:xfrm>
            <a:off x="4644008" y="5373216"/>
            <a:ext cx="864096" cy="8640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正方形/長方形 36"/>
          <p:cNvSpPr/>
          <p:nvPr/>
        </p:nvSpPr>
        <p:spPr>
          <a:xfrm>
            <a:off x="5796136" y="5373216"/>
            <a:ext cx="864096" cy="8640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正方形/長方形 37"/>
          <p:cNvSpPr/>
          <p:nvPr/>
        </p:nvSpPr>
        <p:spPr>
          <a:xfrm>
            <a:off x="7020272" y="5373216"/>
            <a:ext cx="864096" cy="8640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テキスト ボックス 12"/>
          <p:cNvSpPr txBox="1">
            <a:spLocks noChangeArrowheads="1"/>
          </p:cNvSpPr>
          <p:nvPr/>
        </p:nvSpPr>
        <p:spPr bwMode="auto">
          <a:xfrm>
            <a:off x="2267744" y="5445224"/>
            <a:ext cx="45397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4000" dirty="0" smtClean="0">
                <a:latin typeface="Calibri" pitchFamily="34" charset="0"/>
              </a:rPr>
              <a:t>b</a:t>
            </a:r>
            <a:endParaRPr lang="ja-JP" altLang="en-US" sz="4000" dirty="0">
              <a:latin typeface="Calibri" pitchFamily="34" charset="0"/>
            </a:endParaRPr>
          </a:p>
        </p:txBody>
      </p:sp>
      <p:sp>
        <p:nvSpPr>
          <p:cNvPr id="41" name="テキスト ボックス 12"/>
          <p:cNvSpPr txBox="1">
            <a:spLocks noChangeArrowheads="1"/>
          </p:cNvSpPr>
          <p:nvPr/>
        </p:nvSpPr>
        <p:spPr bwMode="auto">
          <a:xfrm>
            <a:off x="3131840" y="5445224"/>
            <a:ext cx="48122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4000" dirty="0" smtClean="0">
                <a:latin typeface="Calibri" pitchFamily="34" charset="0"/>
              </a:rPr>
              <a:t>A</a:t>
            </a:r>
            <a:endParaRPr lang="ja-JP" altLang="en-US" sz="4000" dirty="0">
              <a:latin typeface="Calibri" pitchFamily="34" charset="0"/>
            </a:endParaRPr>
          </a:p>
        </p:txBody>
      </p:sp>
      <p:sp>
        <p:nvSpPr>
          <p:cNvPr id="42" name="テキスト ボックス 12"/>
          <p:cNvSpPr txBox="1">
            <a:spLocks noChangeArrowheads="1"/>
          </p:cNvSpPr>
          <p:nvPr/>
        </p:nvSpPr>
        <p:spPr bwMode="auto">
          <a:xfrm>
            <a:off x="3995936" y="5445224"/>
            <a:ext cx="46358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4000" dirty="0" smtClean="0">
                <a:latin typeface="Calibri" pitchFamily="34" charset="0"/>
              </a:rPr>
              <a:t>B</a:t>
            </a:r>
            <a:endParaRPr lang="ja-JP" altLang="en-US" sz="4000" dirty="0">
              <a:latin typeface="Calibri" pitchFamily="34" charset="0"/>
            </a:endParaRPr>
          </a:p>
        </p:txBody>
      </p:sp>
      <p:sp>
        <p:nvSpPr>
          <p:cNvPr id="43" name="テキスト ボックス 12"/>
          <p:cNvSpPr txBox="1">
            <a:spLocks noChangeArrowheads="1"/>
          </p:cNvSpPr>
          <p:nvPr/>
        </p:nvSpPr>
        <p:spPr bwMode="auto">
          <a:xfrm>
            <a:off x="4860032" y="5445224"/>
            <a:ext cx="46358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4000" dirty="0" smtClean="0">
                <a:latin typeface="Calibri" pitchFamily="34" charset="0"/>
              </a:rPr>
              <a:t>B</a:t>
            </a:r>
            <a:endParaRPr lang="ja-JP" altLang="en-US" sz="4000" dirty="0">
              <a:latin typeface="Calibri" pitchFamily="34" charset="0"/>
            </a:endParaRPr>
          </a:p>
        </p:txBody>
      </p:sp>
      <p:sp>
        <p:nvSpPr>
          <p:cNvPr id="46" name="テキスト ボックス 12"/>
          <p:cNvSpPr txBox="1">
            <a:spLocks noChangeArrowheads="1"/>
          </p:cNvSpPr>
          <p:nvPr/>
        </p:nvSpPr>
        <p:spPr bwMode="auto">
          <a:xfrm>
            <a:off x="7236296" y="5445224"/>
            <a:ext cx="40107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4000" dirty="0" smtClean="0">
                <a:latin typeface="Calibri" pitchFamily="34" charset="0"/>
              </a:rPr>
              <a:t>c</a:t>
            </a:r>
            <a:endParaRPr lang="ja-JP" altLang="en-US" sz="4000" dirty="0">
              <a:latin typeface="Calibri" pitchFamily="34" charset="0"/>
            </a:endParaRPr>
          </a:p>
        </p:txBody>
      </p:sp>
      <p:cxnSp>
        <p:nvCxnSpPr>
          <p:cNvPr id="48" name="直線コネクタ 47"/>
          <p:cNvCxnSpPr/>
          <p:nvPr/>
        </p:nvCxnSpPr>
        <p:spPr>
          <a:xfrm>
            <a:off x="971600" y="4941168"/>
            <a:ext cx="864096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コネクタ 49"/>
          <p:cNvCxnSpPr/>
          <p:nvPr/>
        </p:nvCxnSpPr>
        <p:spPr>
          <a:xfrm>
            <a:off x="971600" y="4941168"/>
            <a:ext cx="0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コネクタ 51"/>
          <p:cNvCxnSpPr/>
          <p:nvPr/>
        </p:nvCxnSpPr>
        <p:spPr>
          <a:xfrm flipH="1">
            <a:off x="5868144" y="4941168"/>
            <a:ext cx="288032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コネクタ 53"/>
          <p:cNvCxnSpPr/>
          <p:nvPr/>
        </p:nvCxnSpPr>
        <p:spPr>
          <a:xfrm>
            <a:off x="6156176" y="5013176"/>
            <a:ext cx="504056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55DD52-DC4F-46A0-B709-8E8B791FD312}" type="slidenum">
              <a:rPr lang="ja-JP" altLang="en-US" smtClean="0"/>
              <a:pPr>
                <a:defRPr/>
              </a:pPr>
              <a:t>23</a:t>
            </a:fld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タイトル 1"/>
          <p:cNvSpPr>
            <a:spLocks noGrp="1"/>
          </p:cNvSpPr>
          <p:nvPr>
            <p:ph type="title"/>
          </p:nvPr>
        </p:nvSpPr>
        <p:spPr>
          <a:xfrm>
            <a:off x="642938" y="0"/>
            <a:ext cx="7772400" cy="1143000"/>
          </a:xfrm>
        </p:spPr>
        <p:txBody>
          <a:bodyPr/>
          <a:lstStyle/>
          <a:p>
            <a:pPr eaLnBrk="1" hangingPunct="1"/>
            <a:r>
              <a:rPr lang="ja-JP" altLang="en-US" dirty="0" smtClean="0"/>
              <a:t>文字列に対するメソッド</a:t>
            </a:r>
            <a:r>
              <a:rPr lang="en-US" altLang="ja-JP" dirty="0" smtClean="0"/>
              <a:t> (4) </a:t>
            </a:r>
            <a:endParaRPr lang="ja-JP" altLang="en-US" dirty="0" smtClean="0"/>
          </a:p>
        </p:txBody>
      </p:sp>
      <p:sp>
        <p:nvSpPr>
          <p:cNvPr id="23555" name="コンテンツ プレースホルダ 2"/>
          <p:cNvSpPr>
            <a:spLocks noGrp="1"/>
          </p:cNvSpPr>
          <p:nvPr>
            <p:ph idx="1"/>
          </p:nvPr>
        </p:nvSpPr>
        <p:spPr>
          <a:xfrm>
            <a:off x="467544" y="1124744"/>
            <a:ext cx="8178105" cy="466169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ja-JP" dirty="0" err="1" smtClean="0"/>
              <a:t>s.</a:t>
            </a:r>
            <a:r>
              <a:rPr lang="en-US" altLang="ja-JP" dirty="0" err="1" smtClean="0">
                <a:solidFill>
                  <a:srgbClr val="FF0000"/>
                </a:solidFill>
              </a:rPr>
              <a:t>join</a:t>
            </a:r>
            <a:r>
              <a:rPr lang="en-US" altLang="ja-JP" dirty="0" smtClean="0"/>
              <a:t>(L): </a:t>
            </a:r>
            <a:r>
              <a:rPr lang="ja-JP" altLang="en-US" dirty="0" smtClean="0"/>
              <a:t>リスト </a:t>
            </a:r>
            <a:r>
              <a:rPr lang="en-US" altLang="ja-JP" dirty="0" smtClean="0"/>
              <a:t>L </a:t>
            </a:r>
            <a:r>
              <a:rPr lang="ja-JP" altLang="en-US" dirty="0" smtClean="0"/>
              <a:t>内の文字列を</a:t>
            </a:r>
            <a:r>
              <a:rPr lang="en-US" altLang="ja-JP" dirty="0" smtClean="0"/>
              <a:t> s </a:t>
            </a:r>
            <a:r>
              <a:rPr lang="ja-JP" altLang="en-US" dirty="0" smtClean="0"/>
              <a:t>を区切り文字として結合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sz="2800" dirty="0" smtClean="0"/>
              <a:t/>
            </a:r>
            <a:br>
              <a:rPr lang="en-US" altLang="ja-JP" sz="2800" dirty="0" smtClean="0"/>
            </a:br>
            <a:r>
              <a:rPr lang="en-US" altLang="ja-JP" sz="2800" dirty="0" smtClean="0"/>
              <a:t>       </a:t>
            </a:r>
            <a:r>
              <a:rPr lang="en-US" altLang="ja-JP" sz="3600" dirty="0" smtClean="0"/>
              <a:t>‘+’.</a:t>
            </a:r>
            <a:r>
              <a:rPr lang="en-US" altLang="ja-JP" sz="3600" dirty="0" smtClean="0">
                <a:solidFill>
                  <a:srgbClr val="FF0000"/>
                </a:solidFill>
              </a:rPr>
              <a:t>join</a:t>
            </a:r>
            <a:r>
              <a:rPr lang="en-US" altLang="ja-JP" sz="3600" dirty="0" smtClean="0"/>
              <a:t>(['</a:t>
            </a:r>
            <a:r>
              <a:rPr lang="en-US" altLang="ja-JP" sz="3600" dirty="0" err="1" smtClean="0"/>
              <a:t>a','b','c</a:t>
            </a:r>
            <a:r>
              <a:rPr lang="en-US" altLang="ja-JP" sz="3600" dirty="0" smtClean="0"/>
              <a:t>'])| -&gt; '</a:t>
            </a:r>
            <a:r>
              <a:rPr lang="en-US" altLang="ja-JP" sz="3600" dirty="0" err="1" smtClean="0"/>
              <a:t>a+b+c</a:t>
            </a:r>
            <a:r>
              <a:rPr lang="en-US" altLang="ja-JP" sz="3600" dirty="0" smtClean="0"/>
              <a:t>'    </a:t>
            </a:r>
            <a:endParaRPr lang="en-US" altLang="ja-JP" sz="28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ja-JP" sz="2800" dirty="0" smtClean="0"/>
              <a:t>          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ja-JP" sz="3600" dirty="0" err="1" smtClean="0"/>
              <a:t>s.</a:t>
            </a:r>
            <a:r>
              <a:rPr lang="en-US" altLang="ja-JP" sz="3600" dirty="0" err="1" smtClean="0">
                <a:solidFill>
                  <a:srgbClr val="FF0000"/>
                </a:solidFill>
              </a:rPr>
              <a:t>format</a:t>
            </a:r>
            <a:r>
              <a:rPr lang="en-US" altLang="ja-JP" sz="3600" dirty="0" smtClean="0"/>
              <a:t>(</a:t>
            </a:r>
            <a:r>
              <a:rPr lang="en-US" altLang="ja-JP" sz="3600" dirty="0" err="1" smtClean="0"/>
              <a:t>args</a:t>
            </a:r>
            <a:r>
              <a:rPr lang="en-US" altLang="ja-JP" sz="3600" dirty="0" smtClean="0"/>
              <a:t>): s</a:t>
            </a:r>
            <a:r>
              <a:rPr lang="ja-JP" altLang="en-US" sz="3600" dirty="0" smtClean="0"/>
              <a:t>の</a:t>
            </a:r>
            <a:r>
              <a:rPr lang="en-US" altLang="ja-JP" sz="3600" dirty="0" smtClean="0"/>
              <a:t>{}</a:t>
            </a:r>
            <a:r>
              <a:rPr lang="ja-JP" altLang="en-US" sz="3600" dirty="0" smtClean="0"/>
              <a:t>で囲んだ部分に</a:t>
            </a:r>
            <a:r>
              <a:rPr lang="en-US" altLang="ja-JP" sz="3600" dirty="0" err="1" smtClean="0"/>
              <a:t>args</a:t>
            </a:r>
            <a:r>
              <a:rPr lang="ja-JP" altLang="en-US" sz="3600" dirty="0" smtClean="0"/>
              <a:t>で指定したオブジェクトを埋め込む</a:t>
            </a:r>
            <a:endParaRPr lang="en-US" altLang="ja-JP" sz="36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ja-JP" sz="2800" dirty="0" smtClean="0"/>
              <a:t>  </a:t>
            </a:r>
            <a:br>
              <a:rPr lang="en-US" altLang="ja-JP" sz="2800" dirty="0" smtClean="0"/>
            </a:br>
            <a:r>
              <a:rPr lang="ja-JP" altLang="en-US" sz="2800" dirty="0" smtClean="0"/>
              <a:t>‘</a:t>
            </a:r>
            <a:r>
              <a:rPr lang="en-US" altLang="ja-JP" sz="3600" dirty="0" smtClean="0"/>
              <a:t> {0}, {1} and {0}'.</a:t>
            </a:r>
            <a:r>
              <a:rPr lang="en-US" altLang="ja-JP" sz="3600" dirty="0" smtClean="0">
                <a:solidFill>
                  <a:srgbClr val="FF0000"/>
                </a:solidFill>
              </a:rPr>
              <a:t>format</a:t>
            </a:r>
            <a:r>
              <a:rPr lang="en-US" altLang="ja-JP" sz="3600" dirty="0" smtClean="0"/>
              <a:t>('</a:t>
            </a:r>
            <a:r>
              <a:rPr lang="en-US" altLang="ja-JP" sz="3600" dirty="0" err="1" smtClean="0"/>
              <a:t>Bob','Pedro</a:t>
            </a:r>
            <a:r>
              <a:rPr lang="en-US" altLang="ja-JP" sz="3600" dirty="0" smtClean="0"/>
              <a:t>')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ja-JP" sz="3600" dirty="0" smtClean="0"/>
              <a:t>  &gt;&gt;&gt;</a:t>
            </a:r>
            <a:br>
              <a:rPr lang="en-US" altLang="ja-JP" sz="3600" dirty="0" smtClean="0"/>
            </a:br>
            <a:r>
              <a:rPr lang="en-US" altLang="ja-JP" sz="3600" dirty="0" smtClean="0"/>
              <a:t>  'Bob, Pedro and Bob'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55DD52-DC4F-46A0-B709-8E8B791FD312}" type="slidenum">
              <a:rPr lang="ja-JP" altLang="en-US" smtClean="0"/>
              <a:pPr>
                <a:defRPr/>
              </a:pPr>
              <a:t>24</a:t>
            </a:fld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タイトル 1"/>
          <p:cNvSpPr>
            <a:spLocks noGrp="1"/>
          </p:cNvSpPr>
          <p:nvPr>
            <p:ph type="title"/>
          </p:nvPr>
        </p:nvSpPr>
        <p:spPr>
          <a:xfrm>
            <a:off x="642938" y="0"/>
            <a:ext cx="7772400" cy="1143000"/>
          </a:xfrm>
        </p:spPr>
        <p:txBody>
          <a:bodyPr/>
          <a:lstStyle/>
          <a:p>
            <a:pPr eaLnBrk="1" hangingPunct="1"/>
            <a:r>
              <a:rPr lang="ja-JP" altLang="en-US" dirty="0" smtClean="0"/>
              <a:t>文字列に対するメソッド</a:t>
            </a:r>
            <a:r>
              <a:rPr lang="en-US" altLang="ja-JP" dirty="0" smtClean="0"/>
              <a:t> (5) </a:t>
            </a:r>
            <a:endParaRPr lang="ja-JP" altLang="en-US" dirty="0" smtClean="0"/>
          </a:p>
        </p:txBody>
      </p:sp>
      <p:sp>
        <p:nvSpPr>
          <p:cNvPr id="23555" name="コンテンツ プレースホルダ 2"/>
          <p:cNvSpPr>
            <a:spLocks noGrp="1"/>
          </p:cNvSpPr>
          <p:nvPr>
            <p:ph idx="1"/>
          </p:nvPr>
        </p:nvSpPr>
        <p:spPr>
          <a:xfrm>
            <a:off x="172654" y="1052736"/>
            <a:ext cx="8712967" cy="466169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ja-JP" altLang="en-US" dirty="0" smtClean="0"/>
              <a:t>変換辞書の作成</a:t>
            </a:r>
            <a:endParaRPr lang="en-US" altLang="ja-JP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ja-JP" dirty="0" err="1" smtClean="0"/>
              <a:t>str.</a:t>
            </a:r>
            <a:r>
              <a:rPr lang="en-US" altLang="ja-JP" dirty="0" err="1" smtClean="0">
                <a:solidFill>
                  <a:srgbClr val="FF0000"/>
                </a:solidFill>
              </a:rPr>
              <a:t>maketrans</a:t>
            </a:r>
            <a:r>
              <a:rPr lang="en-US" altLang="ja-JP" dirty="0" smtClean="0"/>
              <a:t>(</a:t>
            </a:r>
            <a:r>
              <a:rPr lang="ja-JP" altLang="en-US" dirty="0" smtClean="0"/>
              <a:t>変換したい文字列</a:t>
            </a:r>
            <a:r>
              <a:rPr lang="en-US" altLang="ja-JP" dirty="0" smtClean="0"/>
              <a:t>,</a:t>
            </a:r>
            <a:r>
              <a:rPr lang="ja-JP" altLang="en-US" dirty="0" smtClean="0"/>
              <a:t>変換後の文字列</a:t>
            </a:r>
            <a:r>
              <a:rPr lang="en-US" altLang="ja-JP" dirty="0" smtClean="0"/>
              <a:t>,</a:t>
            </a:r>
            <a:r>
              <a:rPr lang="ja-JP" altLang="en-US" dirty="0" smtClean="0"/>
              <a:t>削除したい文字列</a:t>
            </a:r>
            <a:r>
              <a:rPr lang="en-US" altLang="ja-JP" dirty="0" smtClean="0"/>
              <a:t>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ja-JP" dirty="0" smtClean="0"/>
          </a:p>
          <a:p>
            <a:pPr eaLnBrk="1" hangingPunct="1">
              <a:lnSpc>
                <a:spcPct val="80000"/>
              </a:lnSpc>
            </a:pPr>
            <a:r>
              <a:rPr lang="ja-JP" altLang="en-US" dirty="0" smtClean="0"/>
              <a:t>文字列の置換</a:t>
            </a:r>
            <a:endParaRPr lang="en-US" altLang="ja-JP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ja-JP" dirty="0" err="1" smtClean="0"/>
              <a:t>s.</a:t>
            </a:r>
            <a:r>
              <a:rPr lang="en-US" altLang="ja-JP" dirty="0" err="1" smtClean="0">
                <a:solidFill>
                  <a:srgbClr val="FF0000"/>
                </a:solidFill>
              </a:rPr>
              <a:t>translate</a:t>
            </a:r>
            <a:r>
              <a:rPr lang="en-US" altLang="ja-JP" dirty="0" smtClean="0"/>
              <a:t>(</a:t>
            </a:r>
            <a:r>
              <a:rPr lang="ja-JP" altLang="en-US" dirty="0" smtClean="0"/>
              <a:t>変換辞書</a:t>
            </a:r>
            <a:r>
              <a:rPr lang="en-US" altLang="ja-JP" dirty="0" smtClean="0"/>
              <a:t>)            </a:t>
            </a:r>
            <a:endParaRPr lang="en-US" altLang="ja-JP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ja-JP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ja-JP" sz="2800" dirty="0" smtClean="0"/>
              <a:t>T </a:t>
            </a:r>
            <a:r>
              <a:rPr lang="en-US" altLang="ja-JP" sz="2800" dirty="0"/>
              <a:t>= </a:t>
            </a:r>
            <a:r>
              <a:rPr lang="en-US" altLang="ja-JP" sz="2800" dirty="0" err="1"/>
              <a:t>str.maketrans</a:t>
            </a:r>
            <a:r>
              <a:rPr lang="en-US" altLang="ja-JP" sz="2800" dirty="0"/>
              <a:t>('</a:t>
            </a:r>
            <a:r>
              <a:rPr lang="en-US" altLang="ja-JP" sz="2800" dirty="0" err="1"/>
              <a:t>abc</a:t>
            </a:r>
            <a:r>
              <a:rPr lang="en-US" altLang="ja-JP" sz="2800" dirty="0"/>
              <a:t>','</a:t>
            </a:r>
            <a:r>
              <a:rPr lang="ja-JP" altLang="en-US" sz="2800" dirty="0"/>
              <a:t>あいう</a:t>
            </a:r>
            <a:r>
              <a:rPr lang="en-US" altLang="ja-JP" sz="2800" dirty="0"/>
              <a:t>','</a:t>
            </a:r>
            <a:r>
              <a:rPr lang="en-US" altLang="ja-JP" sz="2800" dirty="0" err="1"/>
              <a:t>df</a:t>
            </a:r>
            <a:r>
              <a:rPr lang="en-US" altLang="ja-JP" sz="2800" dirty="0"/>
              <a:t>')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ja-JP" sz="2800" dirty="0"/>
              <a:t>print(T)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ja-JP" sz="2800" dirty="0"/>
              <a:t>print('</a:t>
            </a:r>
            <a:r>
              <a:rPr lang="en-US" altLang="ja-JP" sz="2800" dirty="0" err="1"/>
              <a:t>abcdefg</a:t>
            </a:r>
            <a:r>
              <a:rPr lang="en-US" altLang="ja-JP" sz="2800" dirty="0"/>
              <a:t>'.translate(T</a:t>
            </a:r>
            <a:r>
              <a:rPr lang="en-US" altLang="ja-JP" sz="2800" dirty="0" smtClean="0"/>
              <a:t>))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ja-JP" sz="2800" dirty="0" smtClean="0"/>
              <a:t>  &gt;&gt;&gt;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ja-JP" sz="2800" dirty="0" smtClean="0"/>
              <a:t>{</a:t>
            </a:r>
            <a:r>
              <a:rPr lang="en-US" altLang="ja-JP" sz="2800" dirty="0"/>
              <a:t>97: 12354, 98: 12356, 99: 12358, </a:t>
            </a:r>
            <a:r>
              <a:rPr lang="en-US" altLang="ja-JP" sz="2800" dirty="0" smtClean="0"/>
              <a:t>100</a:t>
            </a:r>
            <a:r>
              <a:rPr lang="en-US" altLang="ja-JP" sz="2800" dirty="0"/>
              <a:t>: None, 102: None}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ja-JP" altLang="en-US" sz="2800" dirty="0"/>
              <a:t>あいう</a:t>
            </a:r>
            <a:r>
              <a:rPr lang="en-US" altLang="ja-JP" sz="2800" dirty="0" err="1"/>
              <a:t>eg</a:t>
            </a:r>
            <a:endParaRPr lang="en-US" altLang="ja-JP" sz="28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ja-JP" sz="28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ja-JP" sz="2800" dirty="0"/>
              <a:t> </a:t>
            </a:r>
            <a:r>
              <a:rPr lang="en-US" altLang="ja-JP" sz="2800" dirty="0" smtClean="0"/>
              <a:t>    </a:t>
            </a:r>
            <a:endParaRPr lang="en-US" altLang="ja-JP" sz="3600" dirty="0" smtClean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55DD52-DC4F-46A0-B709-8E8B791FD312}" type="slidenum">
              <a:rPr lang="ja-JP" altLang="en-US" smtClean="0"/>
              <a:pPr>
                <a:defRPr/>
              </a:pPr>
              <a:t>25</a:t>
            </a:fld>
            <a:endParaRPr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59446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dirty="0" smtClean="0"/>
              <a:t>リスト </a:t>
            </a:r>
            <a:r>
              <a:rPr lang="en-US" altLang="ja-JP" dirty="0" smtClean="0"/>
              <a:t>(1)</a:t>
            </a:r>
            <a:r>
              <a:rPr lang="ja-JP" altLang="en-US" dirty="0" smtClean="0"/>
              <a:t> </a:t>
            </a:r>
          </a:p>
        </p:txBody>
      </p:sp>
      <p:sp>
        <p:nvSpPr>
          <p:cNvPr id="21507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600200"/>
            <a:ext cx="8472488" cy="4525963"/>
          </a:xfrm>
        </p:spPr>
        <p:txBody>
          <a:bodyPr/>
          <a:lstStyle/>
          <a:p>
            <a:pPr eaLnBrk="1" hangingPunct="1"/>
            <a:r>
              <a:rPr lang="ja-JP" altLang="en-US" dirty="0" smtClean="0"/>
              <a:t>リスト（</a:t>
            </a:r>
            <a:r>
              <a:rPr lang="en-US" altLang="ja-JP" dirty="0" smtClean="0"/>
              <a:t>list</a:t>
            </a:r>
            <a:r>
              <a:rPr lang="ja-JP" altLang="en-US" dirty="0" smtClean="0"/>
              <a:t>）：任意の要素から成る順序型</a:t>
            </a:r>
            <a:endParaRPr lang="en-US" altLang="ja-JP" dirty="0" smtClean="0"/>
          </a:p>
          <a:p>
            <a:pPr eaLnBrk="1" hangingPunct="1"/>
            <a:r>
              <a:rPr lang="en-US" altLang="ja-JP" dirty="0" smtClean="0"/>
              <a:t>[1,2,3,’a’]</a:t>
            </a:r>
            <a:r>
              <a:rPr lang="ja-JP" altLang="en-US" dirty="0" err="1" smtClean="0"/>
              <a:t>，</a:t>
            </a:r>
            <a:r>
              <a:rPr lang="en-US" altLang="ja-JP" dirty="0" smtClean="0"/>
              <a:t>[’a’,[’b’,5,5],’c’] </a:t>
            </a:r>
            <a:r>
              <a:rPr lang="ja-JP" altLang="en-US" dirty="0" smtClean="0"/>
              <a:t>と大括弧 </a:t>
            </a:r>
            <a:r>
              <a:rPr lang="en-US" altLang="ja-JP" dirty="0" smtClean="0">
                <a:solidFill>
                  <a:srgbClr val="FF0000"/>
                </a:solidFill>
              </a:rPr>
              <a:t>[</a:t>
            </a:r>
            <a:r>
              <a:rPr lang="ja-JP" altLang="en-US" dirty="0" smtClean="0">
                <a:solidFill>
                  <a:srgbClr val="FF0000"/>
                </a:solidFill>
              </a:rPr>
              <a:t>　</a:t>
            </a:r>
            <a:r>
              <a:rPr lang="en-US" altLang="ja-JP" dirty="0" smtClean="0">
                <a:solidFill>
                  <a:srgbClr val="FF0000"/>
                </a:solidFill>
              </a:rPr>
              <a:t>]</a:t>
            </a:r>
            <a:r>
              <a:rPr lang="en-US" altLang="ja-JP" dirty="0" smtClean="0"/>
              <a:t> </a:t>
            </a:r>
            <a:r>
              <a:rPr lang="ja-JP" altLang="en-US" dirty="0" smtClean="0"/>
              <a:t>の中にカンマ区切りで入力</a:t>
            </a:r>
            <a:endParaRPr lang="en-US" altLang="ja-JP" dirty="0" smtClean="0"/>
          </a:p>
          <a:p>
            <a:pPr eaLnBrk="1" hangingPunct="1"/>
            <a:r>
              <a:rPr lang="ja-JP" altLang="en-US" dirty="0" smtClean="0"/>
              <a:t>可変（</a:t>
            </a:r>
            <a:r>
              <a:rPr lang="en-US" altLang="ja-JP" dirty="0" smtClean="0"/>
              <a:t>mutable; </a:t>
            </a:r>
            <a:r>
              <a:rPr lang="ja-JP" altLang="en-US" dirty="0" smtClean="0"/>
              <a:t>変更可能）：中身を変更できる．</a:t>
            </a:r>
            <a:endParaRPr lang="en-US" altLang="ja-JP" dirty="0" smtClean="0"/>
          </a:p>
          <a:p>
            <a:pPr lvl="1" eaLnBrk="1" hangingPunct="1">
              <a:buFont typeface="Arial" charset="0"/>
              <a:buNone/>
            </a:pPr>
            <a:r>
              <a:rPr lang="en-US" altLang="ja-JP" dirty="0" smtClean="0"/>
              <a:t>L=[1,1,5,4] </a:t>
            </a:r>
            <a:r>
              <a:rPr lang="ja-JP" altLang="en-US" dirty="0" smtClean="0"/>
              <a:t>に対して </a:t>
            </a:r>
            <a:r>
              <a:rPr lang="en-US" altLang="ja-JP" dirty="0" smtClean="0"/>
              <a:t>L[1]=100</a:t>
            </a:r>
            <a:r>
              <a:rPr lang="ja-JP" altLang="en-US" dirty="0" smtClean="0"/>
              <a:t>とすると </a:t>
            </a:r>
            <a:r>
              <a:rPr lang="en-US" altLang="ja-JP" dirty="0" smtClean="0"/>
              <a:t>L=[1,100,5,4]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55DD52-DC4F-46A0-B709-8E8B791FD312}" type="slidenum">
              <a:rPr lang="ja-JP" altLang="en-US" smtClean="0"/>
              <a:pPr>
                <a:defRPr/>
              </a:pPr>
              <a:t>26</a:t>
            </a:fld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タイトル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pPr eaLnBrk="1" hangingPunct="1"/>
            <a:r>
              <a:rPr lang="ja-JP" altLang="en-US" dirty="0" smtClean="0"/>
              <a:t>リスト </a:t>
            </a:r>
            <a:r>
              <a:rPr lang="en-US" altLang="ja-JP" dirty="0" smtClean="0"/>
              <a:t>(2)</a:t>
            </a:r>
            <a:endParaRPr lang="ja-JP" altLang="en-US" dirty="0" smtClean="0"/>
          </a:p>
        </p:txBody>
      </p:sp>
      <p:sp>
        <p:nvSpPr>
          <p:cNvPr id="21507" name="コンテンツ プレースホルダ 2"/>
          <p:cNvSpPr>
            <a:spLocks noGrp="1"/>
          </p:cNvSpPr>
          <p:nvPr>
            <p:ph idx="1"/>
          </p:nvPr>
        </p:nvSpPr>
        <p:spPr>
          <a:xfrm>
            <a:off x="467544" y="1124745"/>
            <a:ext cx="8424936" cy="1656184"/>
          </a:xfrm>
        </p:spPr>
        <p:txBody>
          <a:bodyPr/>
          <a:lstStyle/>
          <a:p>
            <a:pPr eaLnBrk="1" hangingPunct="1"/>
            <a:r>
              <a:rPr lang="ja-JP" altLang="en-US" dirty="0" smtClean="0"/>
              <a:t>スライス表記を用いた代入</a:t>
            </a:r>
            <a:endParaRPr lang="en-US" altLang="ja-JP" dirty="0" smtClean="0"/>
          </a:p>
          <a:p>
            <a:pPr lvl="1" eaLnBrk="1" hangingPunct="1">
              <a:buFont typeface="Arial" charset="0"/>
              <a:buNone/>
            </a:pPr>
            <a:r>
              <a:rPr lang="en-US" altLang="ja-JP" dirty="0" smtClean="0"/>
              <a:t>   L=[1,1,5,4] </a:t>
            </a:r>
            <a:r>
              <a:rPr lang="ja-JP" altLang="en-US" dirty="0" smtClean="0"/>
              <a:t>に対して </a:t>
            </a:r>
            <a:r>
              <a:rPr lang="en-US" altLang="ja-JP" dirty="0" smtClean="0"/>
              <a:t>L[1:3]=[100,200,300] </a:t>
            </a:r>
            <a:r>
              <a:rPr lang="ja-JP" altLang="en-US" dirty="0" smtClean="0"/>
              <a:t>とすると</a:t>
            </a:r>
            <a:r>
              <a:rPr lang="en-US" altLang="ja-JP" dirty="0" smtClean="0"/>
              <a:t>L=[1,100,200,300,4]  </a:t>
            </a:r>
            <a:r>
              <a:rPr lang="ja-JP" altLang="en-US" dirty="0" smtClean="0"/>
              <a:t>（長さも増える）</a:t>
            </a:r>
          </a:p>
        </p:txBody>
      </p:sp>
      <p:sp>
        <p:nvSpPr>
          <p:cNvPr id="4" name="正方形/長方形 3"/>
          <p:cNvSpPr/>
          <p:nvPr/>
        </p:nvSpPr>
        <p:spPr>
          <a:xfrm>
            <a:off x="2079104" y="2780928"/>
            <a:ext cx="1143000" cy="1143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8000" dirty="0" smtClean="0"/>
              <a:t>1</a:t>
            </a:r>
            <a:endParaRPr lang="ja-JP" altLang="en-US" sz="8000" dirty="0"/>
          </a:p>
        </p:txBody>
      </p:sp>
      <p:sp>
        <p:nvSpPr>
          <p:cNvPr id="5" name="正方形/長方形 4"/>
          <p:cNvSpPr/>
          <p:nvPr/>
        </p:nvSpPr>
        <p:spPr>
          <a:xfrm>
            <a:off x="3222104" y="2780928"/>
            <a:ext cx="1143000" cy="1143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8000" dirty="0" smtClean="0"/>
              <a:t>1</a:t>
            </a:r>
            <a:endParaRPr lang="ja-JP" altLang="en-US" sz="8000" dirty="0"/>
          </a:p>
        </p:txBody>
      </p:sp>
      <p:sp>
        <p:nvSpPr>
          <p:cNvPr id="6" name="正方形/長方形 5"/>
          <p:cNvSpPr/>
          <p:nvPr/>
        </p:nvSpPr>
        <p:spPr>
          <a:xfrm>
            <a:off x="4365104" y="2780928"/>
            <a:ext cx="1143000" cy="1143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8000" dirty="0" smtClean="0"/>
              <a:t>5</a:t>
            </a:r>
            <a:endParaRPr lang="ja-JP" altLang="en-US" sz="8000" dirty="0"/>
          </a:p>
        </p:txBody>
      </p:sp>
      <p:sp>
        <p:nvSpPr>
          <p:cNvPr id="7" name="正方形/長方形 6"/>
          <p:cNvSpPr/>
          <p:nvPr/>
        </p:nvSpPr>
        <p:spPr>
          <a:xfrm>
            <a:off x="5508104" y="2780928"/>
            <a:ext cx="1143000" cy="1143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8000" dirty="0" smtClean="0"/>
              <a:t>4</a:t>
            </a:r>
            <a:endParaRPr lang="ja-JP" altLang="en-US" sz="8000" dirty="0"/>
          </a:p>
        </p:txBody>
      </p:sp>
      <p:sp>
        <p:nvSpPr>
          <p:cNvPr id="9" name="テキスト ボックス 13"/>
          <p:cNvSpPr txBox="1">
            <a:spLocks noChangeArrowheads="1"/>
          </p:cNvSpPr>
          <p:nvPr/>
        </p:nvSpPr>
        <p:spPr bwMode="auto">
          <a:xfrm>
            <a:off x="1259632" y="4293096"/>
            <a:ext cx="185820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4000" dirty="0" smtClean="0">
                <a:latin typeface="Calibri" pitchFamily="34" charset="0"/>
              </a:rPr>
              <a:t>L[1:3] = </a:t>
            </a:r>
            <a:endParaRPr lang="ja-JP" altLang="en-US" sz="4000" dirty="0">
              <a:latin typeface="Calibri" pitchFamily="34" charset="0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3212976" y="4077072"/>
            <a:ext cx="1143000" cy="1143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8000" dirty="0" smtClean="0"/>
              <a:t>1</a:t>
            </a:r>
            <a:endParaRPr lang="ja-JP" altLang="en-US" sz="8000" dirty="0"/>
          </a:p>
        </p:txBody>
      </p:sp>
      <p:sp>
        <p:nvSpPr>
          <p:cNvPr id="15" name="正方形/長方形 14"/>
          <p:cNvSpPr/>
          <p:nvPr/>
        </p:nvSpPr>
        <p:spPr>
          <a:xfrm>
            <a:off x="4355976" y="4077072"/>
            <a:ext cx="1143000" cy="1143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8000" dirty="0" smtClean="0"/>
              <a:t>5</a:t>
            </a:r>
            <a:endParaRPr lang="ja-JP" altLang="en-US" sz="8000" dirty="0"/>
          </a:p>
        </p:txBody>
      </p:sp>
      <p:sp>
        <p:nvSpPr>
          <p:cNvPr id="16" name="正方形/長方形 15"/>
          <p:cNvSpPr/>
          <p:nvPr/>
        </p:nvSpPr>
        <p:spPr>
          <a:xfrm>
            <a:off x="2007096" y="5301208"/>
            <a:ext cx="1143000" cy="1143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8000" dirty="0" smtClean="0"/>
              <a:t>1</a:t>
            </a:r>
            <a:endParaRPr lang="ja-JP" altLang="en-US" sz="8000" dirty="0"/>
          </a:p>
        </p:txBody>
      </p:sp>
      <p:sp>
        <p:nvSpPr>
          <p:cNvPr id="17" name="正方形/長方形 16"/>
          <p:cNvSpPr/>
          <p:nvPr/>
        </p:nvSpPr>
        <p:spPr>
          <a:xfrm>
            <a:off x="3150096" y="5301208"/>
            <a:ext cx="1143000" cy="1143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4800" dirty="0" smtClean="0"/>
              <a:t>100</a:t>
            </a:r>
            <a:endParaRPr lang="ja-JP" altLang="en-US" sz="4800" dirty="0"/>
          </a:p>
        </p:txBody>
      </p:sp>
      <p:sp>
        <p:nvSpPr>
          <p:cNvPr id="18" name="正方形/長方形 17"/>
          <p:cNvSpPr/>
          <p:nvPr/>
        </p:nvSpPr>
        <p:spPr>
          <a:xfrm>
            <a:off x="4293096" y="5301208"/>
            <a:ext cx="1143000" cy="1143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4800" dirty="0" smtClean="0"/>
              <a:t>200</a:t>
            </a:r>
            <a:endParaRPr lang="ja-JP" altLang="en-US" sz="4800" dirty="0"/>
          </a:p>
        </p:txBody>
      </p:sp>
      <p:sp>
        <p:nvSpPr>
          <p:cNvPr id="19" name="正方形/長方形 18"/>
          <p:cNvSpPr/>
          <p:nvPr/>
        </p:nvSpPr>
        <p:spPr>
          <a:xfrm>
            <a:off x="5436096" y="5301208"/>
            <a:ext cx="1143000" cy="1143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4800" dirty="0" smtClean="0"/>
              <a:t>300</a:t>
            </a:r>
            <a:endParaRPr lang="ja-JP" altLang="en-US" sz="4800" dirty="0"/>
          </a:p>
        </p:txBody>
      </p:sp>
      <p:sp>
        <p:nvSpPr>
          <p:cNvPr id="20" name="正方形/長方形 19"/>
          <p:cNvSpPr/>
          <p:nvPr/>
        </p:nvSpPr>
        <p:spPr>
          <a:xfrm>
            <a:off x="6588224" y="5301208"/>
            <a:ext cx="1143000" cy="1143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8000" dirty="0" smtClean="0"/>
              <a:t>4</a:t>
            </a:r>
            <a:endParaRPr lang="ja-JP" altLang="en-US" sz="8000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55DD52-DC4F-46A0-B709-8E8B791FD312}" type="slidenum">
              <a:rPr lang="ja-JP" altLang="en-US" smtClean="0"/>
              <a:pPr>
                <a:defRPr/>
              </a:pPr>
              <a:t>27</a:t>
            </a:fld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dirty="0" smtClean="0"/>
              <a:t>リスト に対するメソッド </a:t>
            </a:r>
            <a:r>
              <a:rPr lang="en-US" altLang="ja-JP" dirty="0" smtClean="0"/>
              <a:t>(1)</a:t>
            </a:r>
            <a:endParaRPr lang="ja-JP" altLang="en-US" dirty="0" smtClean="0"/>
          </a:p>
        </p:txBody>
      </p:sp>
      <p:sp>
        <p:nvSpPr>
          <p:cNvPr id="22531" name="コンテンツ プレースホルダ 2"/>
          <p:cNvSpPr>
            <a:spLocks noGrp="1"/>
          </p:cNvSpPr>
          <p:nvPr>
            <p:ph idx="1"/>
          </p:nvPr>
        </p:nvSpPr>
        <p:spPr>
          <a:xfrm>
            <a:off x="518864" y="1600201"/>
            <a:ext cx="8085584" cy="1828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ja-JP" altLang="en-US" dirty="0" smtClean="0"/>
              <a:t>リスト </a:t>
            </a:r>
            <a:r>
              <a:rPr lang="en-US" altLang="ja-JP" dirty="0" smtClean="0"/>
              <a:t>L=[1,1,5,4] </a:t>
            </a:r>
            <a:r>
              <a:rPr lang="ja-JP" altLang="en-US" dirty="0" smtClean="0"/>
              <a:t>に対するメソッド</a:t>
            </a:r>
            <a:endParaRPr lang="en-US" altLang="ja-JP" dirty="0" smtClean="0"/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en-US" altLang="ja-JP" sz="2700" dirty="0" smtClean="0"/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altLang="ja-JP" dirty="0" err="1" smtClean="0"/>
              <a:t>L.</a:t>
            </a:r>
            <a:r>
              <a:rPr lang="en-US" altLang="ja-JP" dirty="0" err="1" smtClean="0">
                <a:solidFill>
                  <a:srgbClr val="FF0000"/>
                </a:solidFill>
              </a:rPr>
              <a:t>count</a:t>
            </a:r>
            <a:r>
              <a:rPr lang="en-US" altLang="ja-JP" dirty="0" smtClean="0"/>
              <a:t>(x)</a:t>
            </a:r>
            <a:r>
              <a:rPr lang="ja-JP" altLang="en-US" dirty="0" smtClean="0"/>
              <a:t>：</a:t>
            </a:r>
            <a:r>
              <a:rPr lang="en-US" altLang="ja-JP" dirty="0" smtClean="0"/>
              <a:t>L</a:t>
            </a:r>
            <a:r>
              <a:rPr lang="ja-JP" altLang="en-US" dirty="0" smtClean="0"/>
              <a:t>内での </a:t>
            </a:r>
            <a:r>
              <a:rPr lang="en-US" altLang="ja-JP" dirty="0" smtClean="0"/>
              <a:t>x</a:t>
            </a:r>
            <a:r>
              <a:rPr lang="ja-JP" altLang="en-US" dirty="0" smtClean="0"/>
              <a:t>の生起回数を返す．                                       </a:t>
            </a:r>
            <a:endParaRPr lang="en-US" altLang="ja-JP" dirty="0" smtClean="0"/>
          </a:p>
          <a:p>
            <a:pPr lvl="1" eaLnBrk="1" hangingPunct="1">
              <a:lnSpc>
                <a:spcPct val="80000"/>
              </a:lnSpc>
              <a:buFont typeface="Arial" charset="0"/>
              <a:buNone/>
            </a:pPr>
            <a:r>
              <a:rPr lang="en-US" altLang="ja-JP" sz="3200" dirty="0" smtClean="0"/>
              <a:t>           </a:t>
            </a:r>
            <a:r>
              <a:rPr lang="en-US" altLang="ja-JP" sz="3200" dirty="0" err="1" smtClean="0"/>
              <a:t>L.</a:t>
            </a:r>
            <a:r>
              <a:rPr lang="en-US" altLang="ja-JP" sz="3200" dirty="0" err="1" smtClean="0">
                <a:solidFill>
                  <a:srgbClr val="FF0000"/>
                </a:solidFill>
              </a:rPr>
              <a:t>count</a:t>
            </a:r>
            <a:r>
              <a:rPr lang="en-US" altLang="ja-JP" sz="3200" dirty="0" smtClean="0"/>
              <a:t>(1) -&gt; 2                                </a:t>
            </a:r>
          </a:p>
        </p:txBody>
      </p:sp>
      <p:sp>
        <p:nvSpPr>
          <p:cNvPr id="4" name="正方形/長方形 3"/>
          <p:cNvSpPr/>
          <p:nvPr/>
        </p:nvSpPr>
        <p:spPr>
          <a:xfrm>
            <a:off x="1925960" y="4149080"/>
            <a:ext cx="1143000" cy="1143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8000" dirty="0" smtClean="0">
                <a:solidFill>
                  <a:srgbClr val="FF0000"/>
                </a:solidFill>
              </a:rPr>
              <a:t>1</a:t>
            </a:r>
            <a:endParaRPr lang="ja-JP" altLang="en-US" sz="8000" dirty="0">
              <a:solidFill>
                <a:srgbClr val="FF0000"/>
              </a:solidFill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3068960" y="4149080"/>
            <a:ext cx="1143000" cy="1143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8000" dirty="0" smtClean="0">
                <a:solidFill>
                  <a:srgbClr val="FF0000"/>
                </a:solidFill>
              </a:rPr>
              <a:t>1</a:t>
            </a:r>
            <a:endParaRPr lang="ja-JP" altLang="en-US" sz="8000" dirty="0">
              <a:solidFill>
                <a:srgbClr val="FF0000"/>
              </a:solidFill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4211960" y="4149080"/>
            <a:ext cx="1143000" cy="1143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8000" dirty="0" smtClean="0"/>
              <a:t>5</a:t>
            </a:r>
            <a:endParaRPr lang="ja-JP" altLang="en-US" sz="8000" dirty="0"/>
          </a:p>
        </p:txBody>
      </p:sp>
      <p:sp>
        <p:nvSpPr>
          <p:cNvPr id="7" name="正方形/長方形 6"/>
          <p:cNvSpPr/>
          <p:nvPr/>
        </p:nvSpPr>
        <p:spPr>
          <a:xfrm>
            <a:off x="5354960" y="4149080"/>
            <a:ext cx="1143000" cy="1143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8000" dirty="0" smtClean="0"/>
              <a:t>4</a:t>
            </a:r>
            <a:endParaRPr lang="ja-JP" altLang="en-US" sz="8000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55DD52-DC4F-46A0-B709-8E8B791FD312}" type="slidenum">
              <a:rPr lang="ja-JP" altLang="en-US" smtClean="0"/>
              <a:pPr>
                <a:defRPr/>
              </a:pPr>
              <a:t>28</a:t>
            </a:fld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dirty="0" smtClean="0"/>
              <a:t>リスト に対するメソッド </a:t>
            </a:r>
            <a:r>
              <a:rPr lang="en-US" altLang="ja-JP" dirty="0" smtClean="0"/>
              <a:t>(2)</a:t>
            </a:r>
            <a:endParaRPr lang="ja-JP" altLang="en-US" dirty="0" smtClean="0"/>
          </a:p>
        </p:txBody>
      </p:sp>
      <p:sp>
        <p:nvSpPr>
          <p:cNvPr id="22531" name="コンテンツ プレースホルダ 2"/>
          <p:cNvSpPr>
            <a:spLocks noGrp="1"/>
          </p:cNvSpPr>
          <p:nvPr>
            <p:ph idx="1"/>
          </p:nvPr>
        </p:nvSpPr>
        <p:spPr>
          <a:xfrm>
            <a:off x="179512" y="1600201"/>
            <a:ext cx="8712968" cy="1828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None/>
            </a:pPr>
            <a:r>
              <a:rPr lang="en-US" altLang="ja-JP" dirty="0" err="1" smtClean="0"/>
              <a:t>L.</a:t>
            </a:r>
            <a:r>
              <a:rPr lang="en-US" altLang="ja-JP" dirty="0" err="1" smtClean="0">
                <a:solidFill>
                  <a:srgbClr val="FF0000"/>
                </a:solidFill>
              </a:rPr>
              <a:t>index</a:t>
            </a:r>
            <a:r>
              <a:rPr lang="en-US" altLang="ja-JP" dirty="0" smtClean="0"/>
              <a:t>(x)</a:t>
            </a:r>
            <a:r>
              <a:rPr lang="ja-JP" altLang="en-US" dirty="0" smtClean="0"/>
              <a:t>：</a:t>
            </a:r>
            <a:r>
              <a:rPr lang="en-US" altLang="ja-JP" dirty="0" smtClean="0"/>
              <a:t>L</a:t>
            </a:r>
            <a:r>
              <a:rPr lang="ja-JP" altLang="en-US" dirty="0" smtClean="0"/>
              <a:t>内で </a:t>
            </a:r>
            <a:r>
              <a:rPr lang="en-US" altLang="ja-JP" dirty="0" smtClean="0"/>
              <a:t>x</a:t>
            </a:r>
            <a:r>
              <a:rPr lang="ja-JP" altLang="en-US" dirty="0" smtClean="0"/>
              <a:t>が最初に発生する添え字を返す．</a:t>
            </a:r>
            <a:endParaRPr lang="en-US" altLang="ja-JP" dirty="0" smtClean="0"/>
          </a:p>
          <a:p>
            <a:pPr eaLnBrk="1" hangingPunct="1">
              <a:lnSpc>
                <a:spcPct val="80000"/>
              </a:lnSpc>
              <a:buNone/>
            </a:pPr>
            <a:endParaRPr lang="en-US" altLang="ja-JP" sz="2700" dirty="0" smtClean="0"/>
          </a:p>
          <a:p>
            <a:pPr lvl="1" eaLnBrk="1" hangingPunct="1">
              <a:lnSpc>
                <a:spcPct val="80000"/>
              </a:lnSpc>
              <a:buNone/>
            </a:pPr>
            <a:r>
              <a:rPr lang="en-US" altLang="ja-JP" sz="2400" dirty="0" smtClean="0"/>
              <a:t>           </a:t>
            </a:r>
            <a:r>
              <a:rPr lang="en-US" altLang="ja-JP" sz="4000" dirty="0" err="1" smtClean="0"/>
              <a:t>L.</a:t>
            </a:r>
            <a:r>
              <a:rPr lang="en-US" altLang="ja-JP" sz="4000" dirty="0" err="1" smtClean="0">
                <a:solidFill>
                  <a:srgbClr val="FF0000"/>
                </a:solidFill>
              </a:rPr>
              <a:t>index</a:t>
            </a:r>
            <a:r>
              <a:rPr lang="en-US" altLang="ja-JP" sz="4000" dirty="0" smtClean="0"/>
              <a:t>(5) -&gt; 2</a:t>
            </a:r>
            <a:endParaRPr lang="en-US" altLang="ja-JP" sz="2400" dirty="0" smtClean="0"/>
          </a:p>
        </p:txBody>
      </p:sp>
      <p:sp>
        <p:nvSpPr>
          <p:cNvPr id="4" name="正方形/長方形 3"/>
          <p:cNvSpPr/>
          <p:nvPr/>
        </p:nvSpPr>
        <p:spPr>
          <a:xfrm>
            <a:off x="1925960" y="4149080"/>
            <a:ext cx="1143000" cy="1143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8000" dirty="0" smtClean="0">
                <a:solidFill>
                  <a:schemeClr val="tx1"/>
                </a:solidFill>
              </a:rPr>
              <a:t>1</a:t>
            </a:r>
            <a:endParaRPr lang="ja-JP" altLang="en-US" sz="8000" dirty="0">
              <a:solidFill>
                <a:schemeClr val="tx1"/>
              </a:solidFill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3068960" y="4149080"/>
            <a:ext cx="1143000" cy="1143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8000" dirty="0" smtClean="0">
                <a:solidFill>
                  <a:schemeClr val="tx1"/>
                </a:solidFill>
              </a:rPr>
              <a:t>1</a:t>
            </a:r>
            <a:endParaRPr lang="ja-JP" altLang="en-US" sz="8000" dirty="0">
              <a:solidFill>
                <a:schemeClr val="tx1"/>
              </a:solidFill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4211960" y="4149080"/>
            <a:ext cx="1143000" cy="1143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8000" dirty="0" smtClean="0">
                <a:solidFill>
                  <a:srgbClr val="FF0000"/>
                </a:solidFill>
              </a:rPr>
              <a:t>5</a:t>
            </a:r>
            <a:endParaRPr lang="ja-JP" altLang="en-US" sz="8000" dirty="0">
              <a:solidFill>
                <a:srgbClr val="FF0000"/>
              </a:solidFill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5354960" y="4149080"/>
            <a:ext cx="1143000" cy="1143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8000" dirty="0" smtClean="0"/>
              <a:t>4</a:t>
            </a:r>
            <a:endParaRPr lang="ja-JP" altLang="en-US" sz="8000" dirty="0"/>
          </a:p>
        </p:txBody>
      </p:sp>
      <p:sp>
        <p:nvSpPr>
          <p:cNvPr id="8" name="テキスト ボックス 12"/>
          <p:cNvSpPr txBox="1">
            <a:spLocks noChangeArrowheads="1"/>
          </p:cNvSpPr>
          <p:nvPr/>
        </p:nvSpPr>
        <p:spPr bwMode="auto">
          <a:xfrm>
            <a:off x="2339752" y="5517232"/>
            <a:ext cx="44435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4000" dirty="0" smtClean="0">
                <a:latin typeface="Calibri" pitchFamily="34" charset="0"/>
              </a:rPr>
              <a:t>0</a:t>
            </a:r>
            <a:endParaRPr lang="ja-JP" altLang="en-US" sz="4000" dirty="0">
              <a:latin typeface="Calibri" pitchFamily="34" charset="0"/>
            </a:endParaRPr>
          </a:p>
        </p:txBody>
      </p:sp>
      <p:sp>
        <p:nvSpPr>
          <p:cNvPr id="9" name="テキスト ボックス 12"/>
          <p:cNvSpPr txBox="1">
            <a:spLocks noChangeArrowheads="1"/>
          </p:cNvSpPr>
          <p:nvPr/>
        </p:nvSpPr>
        <p:spPr bwMode="auto">
          <a:xfrm>
            <a:off x="3419872" y="5517232"/>
            <a:ext cx="44435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4000" dirty="0" smtClean="0">
                <a:latin typeface="Calibri" pitchFamily="34" charset="0"/>
              </a:rPr>
              <a:t>1</a:t>
            </a:r>
            <a:endParaRPr lang="ja-JP" altLang="en-US" sz="4000" dirty="0">
              <a:latin typeface="Calibri" pitchFamily="34" charset="0"/>
            </a:endParaRPr>
          </a:p>
        </p:txBody>
      </p:sp>
      <p:sp>
        <p:nvSpPr>
          <p:cNvPr id="10" name="テキスト ボックス 12"/>
          <p:cNvSpPr txBox="1">
            <a:spLocks noChangeArrowheads="1"/>
          </p:cNvSpPr>
          <p:nvPr/>
        </p:nvSpPr>
        <p:spPr bwMode="auto">
          <a:xfrm>
            <a:off x="4499992" y="5517232"/>
            <a:ext cx="44435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4000" dirty="0" smtClean="0">
                <a:solidFill>
                  <a:srgbClr val="FF0000"/>
                </a:solidFill>
                <a:latin typeface="Calibri" pitchFamily="34" charset="0"/>
              </a:rPr>
              <a:t>2</a:t>
            </a:r>
            <a:endParaRPr lang="ja-JP" altLang="en-US" sz="40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1" name="テキスト ボックス 12"/>
          <p:cNvSpPr txBox="1">
            <a:spLocks noChangeArrowheads="1"/>
          </p:cNvSpPr>
          <p:nvPr/>
        </p:nvSpPr>
        <p:spPr bwMode="auto">
          <a:xfrm>
            <a:off x="5652120" y="5517232"/>
            <a:ext cx="44435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4000" dirty="0" smtClean="0">
                <a:latin typeface="Calibri" pitchFamily="34" charset="0"/>
              </a:rPr>
              <a:t>3</a:t>
            </a:r>
            <a:endParaRPr lang="ja-JP" altLang="en-US" sz="4000" dirty="0">
              <a:latin typeface="Calibri" pitchFamily="34" charset="0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55DD52-DC4F-46A0-B709-8E8B791FD312}" type="slidenum">
              <a:rPr lang="ja-JP" altLang="en-US" smtClean="0"/>
              <a:pPr>
                <a:defRPr/>
              </a:pPr>
              <a:t>29</a:t>
            </a:fld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ja-JP" dirty="0" smtClean="0"/>
              <a:t>Why Python (2) ?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196975"/>
            <a:ext cx="8151813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ja-JP" altLang="en-US" sz="2800" dirty="0" smtClean="0"/>
              <a:t>米国計算機科学科で採用数</a:t>
            </a:r>
            <a:r>
              <a:rPr lang="en-US" altLang="ja-JP" sz="2800" dirty="0" smtClean="0"/>
              <a:t>No.1</a:t>
            </a:r>
          </a:p>
          <a:p>
            <a:pPr eaLnBrk="1" hangingPunct="1">
              <a:lnSpc>
                <a:spcPct val="90000"/>
              </a:lnSpc>
            </a:pPr>
            <a:r>
              <a:rPr lang="ja-JP" altLang="en-US" sz="2800" dirty="0" smtClean="0"/>
              <a:t>もちろん</a:t>
            </a:r>
            <a:r>
              <a:rPr lang="en-US" altLang="ja-JP" sz="2800" dirty="0" smtClean="0"/>
              <a:t>MIT</a:t>
            </a:r>
            <a:r>
              <a:rPr lang="ja-JP" altLang="en-US" sz="2800" dirty="0" smtClean="0"/>
              <a:t>も！</a:t>
            </a:r>
            <a:r>
              <a:rPr lang="en-US" altLang="ja-JP" sz="2800" dirty="0" smtClean="0"/>
              <a:t> (Introduction to </a:t>
            </a:r>
            <a:br>
              <a:rPr lang="en-US" altLang="ja-JP" sz="2800" dirty="0" smtClean="0"/>
            </a:br>
            <a:r>
              <a:rPr lang="en-US" altLang="ja-JP" sz="2800" dirty="0" smtClean="0"/>
              <a:t>Computer Science and Programming</a:t>
            </a:r>
            <a:br>
              <a:rPr lang="en-US" altLang="ja-JP" sz="2800" dirty="0" smtClean="0"/>
            </a:br>
            <a:r>
              <a:rPr lang="en-US" altLang="ja-JP" sz="2800" dirty="0" smtClean="0"/>
              <a:t> Using Python by John </a:t>
            </a:r>
            <a:r>
              <a:rPr lang="en-US" altLang="ja-JP" sz="2800" dirty="0" err="1" smtClean="0"/>
              <a:t>Guttag</a:t>
            </a:r>
            <a:r>
              <a:rPr lang="en-US" altLang="ja-JP" sz="2800" dirty="0" smtClean="0"/>
              <a:t>)</a:t>
            </a:r>
          </a:p>
          <a:p>
            <a:pPr eaLnBrk="1" hangingPunct="1">
              <a:lnSpc>
                <a:spcPct val="90000"/>
              </a:lnSpc>
            </a:pPr>
            <a:endParaRPr lang="en-US" altLang="ja-JP" sz="2800" dirty="0" smtClean="0"/>
          </a:p>
        </p:txBody>
      </p:sp>
      <p:pic>
        <p:nvPicPr>
          <p:cNvPr id="5124" name="Picture 2" descr="http://cacm.acm.org/system/assets/0001/6722/Top39-700.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3141663"/>
            <a:ext cx="5099050" cy="327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AutoShape 6" descr="data:image/jpeg;base64,/9j/4AAQSkZJRgABAQAAAQABAAD/2wBDAAoHBwgHBgoICAgLCgoLDhgQDg0NDh0VFhEYIx8lJCIfIiEmKzcvJik0KSEiMEExNDk7Pj4+JS5ESUM8SDc9Pjv/2wBDAQoLCw4NDhwQEBw7KCIoOzs7Ozs7Ozs7Ozs7Ozs7Ozs7Ozs7Ozs7Ozs7Ozs7Ozs7Ozs7Ozs7Ozs7Ozs7Ozs7Ozv/wAARCAFQAQQDASIAAhEBAxEB/8QAGwAAAQUBAQAAAAAAAAAAAAAABAABAgMFBgf/xABDEAACAQMCAwUFBQcDAwQCAwABAgMABBEFIRIxQQYTIlFhFDJxgZEjQlJioRUzcrHB0eFDU5IHgvAWJCXxNGNzorL/xAAaAQADAQEBAQAAAAAAAAAAAAAAAQIDBAYF/8QAMREAAgIBAwIEBAYCAwEAAAAAAAECEQMEEiExQRMiMlEFYXGRI0JSgaHwsdEUMzTB/9oADAMBAAIRAxEAPwDqrieVJX4opSoJwY3Iqg3ycva5Ij5Sg/zprm3vkuJHQngLEjw9M+Yqjv5z4ZIVk/hw36HBryGoy5N75Mi8T3YJaGcS/wAL5/Q1JdYlQ8FygHqRw/qKDMdq7eKIxv8ANTV6QlUwl6Uz92dONa5PHmuNzHyXtLFdDKXE8R/LKSKg0F+B9jfFx5Pz+tUtZzA8TWscn5rZ+H9DTLxp7ty8B/DOhH61PiZV0kwshJcalbHLLKR5q/EPoasj7QMuBKp+YxVq3N9GMmBZ1842zUWvdOmPDdW7Qt+dcUeNNrm39GBfHqdvP/qMjejmiEH3luH+ZrP/AGVZXHitrkD0BzUDp99bHMeHUdVbFR4sn0m0Pk1uKU/fB+P+KXeuNjn5b1mLfXEZAlT/AJr/AFFEJfQMPGrIfMHIqXPMvzP7hYVs/KR1P8RpcM644ZeIetQV0bBSdD6NtU1Ujp9KzebKvzMZLvZceJakshPX60wOTgN9afffb50vHyfqf3FyT4yeZB+G1PxHFVfKpA461a1OVfmYEuM5pcWOppuL/wANMSOtDzzfd/cCXG3xpuP1IqBI6UwY9M0lqMv6mBZlj96o8TDmTTE+YI+FInbmPnWi1F9W/uHI/eHzpw56k1A/D5iok+tJzl2m/uFsv4vzGnDee9D5ONjS4zWbyZV+Z/cpMvJH4iKZuLoxNVcZPrTcWTtU+Nl/U/uMmZGHMmqjKR95x86lknrmmI8wKfjZP1P7iL7di0eSc70qVuMIfjSr3Ggbemg37FGTJeiO7lUSMhDkb/Gp+2CTZ0jl9etVzTWst1KjCMsHI3PCedI2kJGVZo/4hkfWvMZ4pzf1MiQe2P3pIvQ7j9asEbkZhaGVfIeE1QLSYDMbcY/Kc1AowbDRqW9CUNcU8bj1AJICnMkEkR803/lUklLeGK6R/wAsg3qhZZI+U0kfpIvEPrU+NpR44IZx5od6hSlF2mHARwDP21oR+aI1Lu4JBwrc/wDZMuaDHcxnwvcWreRJxVwkuXGzwXK+owa3We/XFP8Ah/wFEm0lD4vZ1J/FC2P0qItZYT9ndSJ+WQUuMIfFbzQnzibIq2O8kbwpdRS/llXBpuWCfuv5QEc3IBEsSTDzFUPDaSc0eBvhtRjTFf3tqw9Yjmoie3kOBMufwyLwmo8F9cck/wC+zCwMWB5xTq/pmrEiuYT1/wC00UbZOYQj1U5pgGXYSfJhWM98fUh8EFnYbOhPrUhMM7MV9GqfE3Vcj0NI922xH1FZgIOSOWfUVLjwKr7kDdSR8DUhxL1zSAmCW5YNOOJSGK/XlVZwd8YPoaQJ/GfgwosETbJJOwzTZxSJbG6n4g03eAdR8DRYxyR5023/ANUu8Q86YgHlyp8AN8KXEfPb1pcHkSKcrv0IoENgHfh+lL4H5GljHLIpZPxoGNlhtj6U3GoO5x8alnzGKieEnegZIEHcUskVDu15rt8KWJF5EMPUUUAZAcofjSqNqSYzlcb0q938P/8ALD6FGLeGRbmXvrKRk4zhwgYYz6b1QlxbA4jlaFvINj9DULt9Rtb6dozIUMjEYPTNQOqrNhbqCN//AORMH6ivOZoNzfcxsOjuSu7MreoHCf7UQL1WGC4YeUi8X6ispFspN445Y/WJuMD5VP2Pvd4LyKQj7p8Jrjfl7tDNVDE+6gg//rbI+hqLQoxzhGPw4GrHeLUIH/dsR9RV8V9ID4i6nqCMis5Rb5VMZocDpyldQejjiFIxg7vArfmiODQ66ifyEdcbVat5Axy6FfUf4rNqSAsXw+5cOn5ZRn9amUaRcyRpKPNd/wCdRS4hfZLlfg1SMW3EsfzjOKh2HBERqm8ckkR8snH0O1PxSMMSCKYfmXB/tS72RNu8PwkXP61LKPzRc+aHFWqfVgMiRr7iSw/wNkVI970kWQeTDBpgFHuuyn1peLO+Gp1PsK0Pxlealamrg8mB9KXMdRS4QPuj5Vnw+oEsflwKQK8s/WoY38JxUs7eIUbH2HY5A61MDbpiqgfI4+NLvSDgry6ipoZYTg88UsEjdFYelQ71WGxz8RTAA+62KXQB+6QHKkr6Gm4DnyqYz1Oab4jFFgIll2xmnVv/AA0xyOTfI71HiJ96P5qaBlu2OX0qPDvVYO/gf5NUhIR7w+dAxFivNTimHA/LnUwynkfoag6538J/SmmAu7xuDionvB5N8aiXZeh+dJZgfj6Vrt3eliC7QkxHIx4qVPanMR/ipV7jQJrTQT9ijLnaf2iUR3ETjjPgcYxvyqmXlm4seIfijw1EXQPfvxLkcR94evnVa5XBBdR+U5FeX1EZxm20ZGc1npskmYpTbyeRPCf1qbafdpgrKsyjl3i5/WjnZXOHSOUY67H9agkMKt4Q8B/KSv8AiuR5GAJHLcwbSRSJ6xtxKflRaSrMMkK/qPCaJEcmMiRZB+df6iotEObIR/8A2H96zc0wBms7WY+80b+dVnTpk9x+IfGisB9gVOOmc/od6miKDszRn0NG+S7gBiylXdouL4GppEinAeSI+uR+tHBpU+8GHwxTe0AnDp9RSc2wKx7Qq/ve8H51DfqKZW4iOKJc+aNRK9y24yp9OVMY984DetRuCiKrg+FiPQ1MBvIfKnCjPPFLJHWlbXQBcju2PjTnONqjkk86kFGPI+lX4s315+oURU77g1I7+6flTFcciRTd5Kp5AjzFNPHLqq+gUx8Mea03CfKn7wsMA4PkacMxwCBUSfZOykMMdUwakPSpbHnSCA1nYxDbzFOQTucH1FI+Ebn6iq8ji8BI+G4qkr4GOeDrzqQIHI1BZBnxKr4+Rp3khOwwD5NtXQtLKUbTJsi7I+zcxyNQwvRuXnSY46EfqKXHnZiPmKhYpJW+gWRPP+tRPfKOIKJF9Dmk1u53WQr/ACqBiKtxPk/mQ1qtNkcd0VuXy5DcTW6Q7ZKEcwakWhcZbGaiqI/PEn8Q3p+7RT7vDXM6RQbZACE8LcQ4vPNKnswoiPDy4qVe7+H/APlh9BmY9xavdSxiZ0cOwIPLOamIj7ysG+Bqu4jRriQvGG8Z3Ixjfzqtogu8cjp+tebyajJDJJRlxffkzoueM58QyKsQKo2b5GhVupo2xIqyp+Ic6vWSKQjn8DWfiYMnGWFfNCpl4VOZXh9RtUgemeIetV7D3XZfhv8ApUkz0Ab4bVT+HQyq8GRP5PgW6uo0kMcnvx59cZqsW52CSHHkd/50SGx5r8RTGRfvjB9a4cunz4fXFlWmVcBQbnGPKpB1x4gD8KnxKVyMH51XxdeXnXMFDAJuUA+e1PxdAMH1pi+dsCkV2x7tMRLBOxJHod6XiU8simCsowrgimAOSSaBkgyHbiwfWnIOP61AiMnc7+Rqa8I2AIpAJeIcmJHrUsZ32z6UxB5qQTS4sjxLvSsoWD1H1qXKmU+p+dOY2xxZ+m9HADrg9f1pwW5ZFU8bBsEBh5jY/Sph1J5kfxCqWOTVpWFlvFxbH9agVKbgfOm4sg//AGKqZpAdicehoi3F2nTAm75XdAfWhHLMd/1qwSMM5H9KbiiPXhz512R1Mm/xFf8AD+6IaXYYCWNeIZA9dxTG6A/eR/Mb1Zw4GYpCp9DtTMJcZIVj5gYrux58bX4c6ftL/a/+ommQ79COKJ8+g/tVftaEkMBn8vP6c6onFvIcTwlG/GmxqiW0nZeKGZLlR92TZh86ynli5eeNP3XH+OB89gmYuy8cbn4rv9etULqNzAcTxrKn4lPKs32yS2fxtJGQeTjIHzG9W/tDI45OHLffB/qP61U4b+W9314f3EuDqNJuI7q0aSIMBxkEMORwKVD9nGDWEhByO9O+3kPKlXqNHFR08EvY2XQIGDLJtkhj/OoFEc7x8J812NY95rt9peqyQ3NlHNE8hMTr4TjOwz12rRj1zT58cfeW8h5d4uP1ryGpwzjNuuLJod4YlOWOR59aZIIn3V81cs0DvwvwHPI+dKZEt/H3LAeaUsOjzZo74K0JtIXdY5gkUu8EQyDVa6hagcJkKn1qffI67SKw9DXVH4buVxlTJ3EheDG+4+tWGaJlKlQV+FBkxhtgtSESE5WTh8wDWylq9PHanaDgsZEIHdtgeVTjTh5Ag1X3ag7gfGioz4AFIPxGa+ZllCb88afyKSKimegJp40JOAR8DVrqCMkEH61XG2W4QVf9DShpJZGlB2FkXMaNh1Kn4VJUV91ZWHoav4OhXHoeVDyxxDPCGikHVRtXStBKMqypr6CcvYsMAZeWDUO4ZeQ4gPKhxLPEPFwuvmpwanFdqDhZCD+F9qufw7jdHle6/wBE7y1cE+Hn6bH6VMgnYg/IUFc3cfF9ojIejVFNSSPaV2K9GG4r5uTBKL45NFJMLaFwC0bAjy/xVHtbRtiQcJ9KtWWC5UPHIGJ6qahcuoj4ZoRKv4vvCs4pN0xkxcxSjDhX9TsajwgjEcmAfutyrKe5gRj7Peqh/wBqcbfWqpdVgtSovIntwf8AVi8cZ+larDO/KK7NcwtnwuUb05VB1uUwSOL1FD2948kYeCWO5i55R9/pREd7Ax4Wd4GPmKq5r1K/qKhhdpnglAU/m2qzuEccS7Z8txVrRRyx+JklHw5/KgH094iZbWWWAjoviU/Ec6h7G+OGPnuEmyK+JNj5qcUwklTZhnHXkf7UG2rXdoc3dr3qDnLb7kfFedE2ur2F/tDcIzdUbZh8jWickrnHcv73FS7EmMUw4XG/rsf80FLYuDm3lII+62xoyeFWHgfhPkeRoKV5o9juo6cx/wCfCtYY8c/+udfJ/wC+n+BO+6ALmR4jw3cJYdSRms+W0gm8drLwN5ZrZ9uUgq+cfhYcS/3FDTWlncjiXMLfiTxL/cVst2N+ZV/gaaZsdkI5ItKlWTGe/O46+FaVW9mYGg06VWl7zMxIbOdsLSr1uld4Iv5Foe8w0jxTxLLE5Phdcj69KzpNKaJeC1k8J5QT7j/tatGZ2M0nA2cOcjPLerIZu8QqwG3QjavKaqGTFNvsQmjm3i7qVo5Y3gYeRx/ij7LUJ4F4BL7RH+F9mFHzGMgRTRK8fRX3HyPSgptMUP3lnLhukUv9GrfQ/EIYpeZV8yZRb6FtxFb3seYyUc1gXMN9YXGGdgp5ZXb61rRXix3Hs92ndS9FcYz8D1rUW4tmXuJ9x0Db16JbdT6ZVfdGVHLi6dgAZDn0q1bu54fCGYDrWjfaBFIe9sZFDdUzsaAhka2cw3KFGHmNqxjpHjntz9H0fYTvsPHrUinhcOpHQiroNcgaXBkZD9KrmZHOHQHyPOqn06CUZACmqyaCV+SpCU6N1dSLLlH730I3q2K7s5f3kjRv5OMfrXNC0a33jZ0/hNExykrwSqJl9djUR00FK546f8D3s6OW4kRMxuGA5Z3BoR9RjCfasIG8+YrPiu4rc4QSqvlzAqN7Pb3UeXDIRyeM7/Q12ZZ1jaqxWWyOkzllnMMhHhkifIb4igp7m+t/3sSXCDm8Wx+a/wBsUMksMZ4XRZV/GnhPzWiDdKqcUZ4wOjDl8+leTlKcclr+/udCSojBr5AIRlZesbDI+YO4pPqVjcHwKbWbyByh/tWZe3MNwxZrYCQffGx+tAvbzSjIkVj5MMHFbOCycy4FRtm5lhfvV2/MlaEGuh4sT8M68j0YfSuWtru6tTjvCo8j4l/uKIkktpSDco0DNylQ+E/Os56ZPqOzXvoNP1KJvZ5stz7qTYj4GsJrXULUuI3PdcijbirZLTA4lcTqPvKeFx/epw3lxDsjLcLjBR9n+nX5VcE4Kou/qBnxl0lMiFraXPvREgVoRa3dhe5vStwp5PjBFQaC31KRmtpTb3A/035f3FNHNNZuItQtuFTsJAOJTWklGa5XP8gF/tG5jw1tN4PwtuPrRdn2quIDw3C7Z884+dBNaxFTNalosjfg3VvlQwiWUlSwQ/k6/FTWHh4prlDto68arbXiBiitkcwd/rWRqenwSHvoxlhyLDf/AJCudks9Qtpe8tXx6qcZoiz7SXNs/dX0JHnkVMdLKHmxOwtPqGQXepWhwk5dPwSHI+RotddU4jnUwsfxjKn50RbPp+qRBoGXiP3QcGoy2RhBWRCUPmMis5Sg3U40w6dCYWG7Abi4T0ZTkVVJbzwtxR4f4HBqldL4G7yylaBvynw/SpHUL21HDeWolQf6kXP6UK1xB38mLg6Xs2ztp8neKVYSkHIx0FKn7N3cV5pzywklRKQeIYIOBSr1mjvwI2q4NF0Mx5R+07hVkwe9bY7daOjRuNWJINZdxMLi+uowgbgmcEcmXc706XE9tgSMTGeUnQfH+9eY1O5ykkRSs2ZHLA8agj4UPNHF3RdGJx93NNBcSSOEdeFsfI01zbtKpjVzG/SvlJVKmPkElBuoDFLCZouqsuSPWgZLeWNR3E3fxDlHIfEnwPP60HLqF9p12yTFkCnmnT5UfFqseoR4KoZR97GM19HGs2HzQfBFp9QKa/vVwImJK/dPvCkNWknjCT4c+RFSuIC7ZXiSQeRyKzphcxsS8JYfiHOvqQ12aS2uRLijRS5iYeJWx+ooyGVejBx59fnWTYXMUu0gAPXPOtmO0tpkBXP8Qr6ulw6h+aBnJot7xMHpUW8IBIB9RS9jdQeFi3rQsksts2GBwOv+K+/inKtuaJmGxSwE4JINWtbW0gzgb+VZnHFOvEDwn8S8qqkmuLUcWeJPxLXVHT4J+lIq0GXGiQSgtFI0b8wayb+DULVe8JIdeU0YyD8RWjb6ur7MRvRsd0rjZhv51wan4Ngy8pUyk66HLJewXQCXg9ll5CeMZjY+o6UPePfaaRLKqSxH3ZotwRXUXOkWV5lgvcSn76cj8R1rMfTbvTQwVe9t25hd1PxHSvO6j4Zn0/Kjuj8v7aNFP3MWPWradlFxCCAffQ4IrYsp7aVeBJIriJuaNgN8xWdeaHb3amWyCxynnGeR+Fc/Nb3VrLhw0bjrXD4WPMqi6Zdo7KfS0jIk0+RoSP8ATbdf8VmXEvjKX0Rt5Okg90/OhdM7R3lrhLpe/jHnswrqba70vWE4UdC5Hiik51zzWTA/OrXuBzExlj4Wl+0UbrJ/kcqmuq3UKYJ72I81ffPz6/OtK80SWzYvYOAhO8L7rWZwW7ScMqtZTHbzRq2hPHNe4g2x1SI59l+yfm0De63qB/arZZrK9XgkXuZum/8AI1kXGnNEeJhjG4ki3H0pEXKQCcBLu3Gzb+Jfnzq1plPzYxbqDTdXdiSAwuYuqkeICrIb+0vUEZGPON9wPh5ULazwXICRSkydIpjwn5NUbizDkiRGR/o315Go2Runwx2GGwiRu9gmMRHIKc/rRdt2g1KxISdRPF671gFb2D925kUdBsR8qZNQdiQxIb6UpYN683KCztrXUbDUPFCxgl68P9RV0jso+1jWVB99Of0riVuuEjjTfoV2NalnrLrhe94/ISbH61xz0jjzELO67PCD2GQ2/umUkjGN8ClUOzE4uNOkfg4ftiD/AMVpV6fRprBFP2NV0OG1TVXh1+8yzRyR3EgSVeYHEdj5itvSdbtdUxbXRjhuW2Dfcl/t8K57tNan9rXj8+KdyP8Aka5szPC+CSK6dT8Ow6uPPll7nMpNM9MaO50ibDcT2+dhnJj9R5itJLiDUou5dwkpGUdTji9Qa5Hs/wBrllRNP1cho28MVweY9DWhfQy6VLkZe2ZsjhO6HzFeN1Wiy4cvh5VUuz7M2UkyWqxMW9m1GPiYfu502P8A91hknT5V438LnwyDkf7GukW8h1O1FpeMDxD7KdetYF0sllM9hfRq6N7vF7sg/oa00s5Re3uv7wTIJ/aEyKGlQTJ+JedFR3cE8fFFIHX15j41zErXOmnjhYyW/wCFveT09aYXEVz9vaTGGbqOh+VfdjpNPrF+mXuuhlbj0OmuNLgvFE0J7uZfLrT2Vx7OwV2KHkc+7n+lYdrr5jIScd1KvUHwn+1Hx3kWoDiiZTIwIdCcE/3rOC1nwudSVr+B2pG89zhMjcehqr26N9mwwHMGsESXOmMONHe3b7p5p8KM4EuIxLG3Eh5OP616zRa/Bqo9aZErQY1nBO3eWsndv1WhpHnt/wB8pB6sOR+NDMZrc4OcDkasTVG4Qkvi+NdmTTKSuLJ4IvFBceJfs3PVeR+VDe03Fk4DglfPOxok902WiPypi4K8LgOOqkUoZckPLk5RIRa6pHLgcRU+RrRF2FwQcZ+lczLaqW4rZ8fkNNBqEsDcEmefWurZGauJSkdFLb2l0eP91IfvL1oK/wBOZ4SkyCePo45ih4r0Se6aIjvZYw2CSPKvj6z4Phz+ZcS9ylOjnbjRip4reTiXyPMUGbeWE8ZQ5X7y7EV1xa3uNyvA/QjaorbmNwSodTXm8uj1GnlWRWvctOzLsdeuokWO5X2iLzz4gPjWg8NtqsDezushx+7bYirn0TT77LRMbeY9V5fSgLjQr+y+0VS4HKSHf6jmK5Mmhl68f8FbvczzZ3dm3DEWyOSOeXwNCvcypMWwYZeRwMZ/oa2V1eVE7u/iE0Z++BhhSltLa/QvA4nUDl95axjlljlc1XzHwzHEtrcnhulEb9ZUHP4ir0e+s4wyOt1adM+ID+ooS60548tGS6jmvUVTbXNxbyA27kE8wevxFd+7Hlj5iNrXQ2oru0uIyc9yc8m5E+hqMumLcboQx6b7/XrVBuLC/VVkT2WQbBk91j5kVW9te2J40Y8HRkOVNZrTuHMeUTfIz2lzbnAHEvkwqPFGThgYj+lFQ648eI72LjX8a8xWikNhqC8UDgnqB0+IrZabxF+G7ft3Hva6nU9ggV0OUFuIe0tg5/KtKiOx9sLXSpY1wQZydv4VpV24ouMFGXU6Yu0YesRrdXl1HcRhGEr8Ei7q4ydj61yGpaZ3YJUFkHPqV/x612d25j1C6li93v3Dq249470He21veIWtfsLlfehfk/8ACf6V6JY4yiuDiladnnnetaykOOOI867XRtbzYpbXT9/asOGOQ80/Ka5bUY0WVlMfC2cMh6/Cg7G+ewmOPHA+zo3I/wCa+P8AE9EsuP6GsXfJ3DA2jN3YMls53Uc1PmPWjpO71OxFvdMrZ/czevkfI1zMOpsAO7k41YYGeo8j60VBecJLRAlT78R6/D1ryWTTyXPddzRMd4ZLdmtro5I25Vj3VsttNxIrEE5BziumlaPUrYYbMgH2bnbP5T61mFFlRo5BuOYPMVvp88oO+5LRkNMsw91c+R50PdC6tgrqSqndWFW3ds9u/Eu46GoxXZ7swTDjjboTy+Fe40eXFqsO2Rk04sO07tTOIhbXv28J6Mdx8DWnbXkVvLx28hCPzjk61yF1AYDxJuh5Hyq201Fo8I2GHk1fE1Pw54Mm7FwzTqj0CO7hnPi3A95TzxQN/btb3DIPdzlfUdKybO9En7thxLyQ8/ka1Tc9/bK77up4GHX0rr02vywezKv3M5RTBVlcE8Pzq1LrIw24qoKc5HI7ZzVAJyfOvoLO5Mig1pCNyOJfMcxVcjBwOIca+nMVQs/Cd9x1q0BHw0Z4T+lbqUoOyWisKyMXibI8uooyC8zsx5jrVTIOElvC2NivWqmypQMucj3h/WuyOVZFXcDTEqsR545irkmeLfIOaxUmKMVDE42+NHLNwYR+ZGcVnNRlxIdmnDKjt4fA3lR8F26bMc4rDSRcZQ/KrYbplbhPU4r589Ek92M0UzauLWxvkPexAM33l2NYN12YlgJlspSQN/CdxWpb3Ub+AkDHJqIWR1bCtuK5Mmix5eJKmVZyUtxOPs72HiI2412b50K9unAXUcYO+eRArt5obW92uYgSObr/AOb1j6jocgBeE96nM8PMfKvj5/huXDzHlDs4+WIk8anI6elXWeq3Vo2Md6nVTRc9mwOVP150DJHwHxKQehFc8Jyiw4ZrJ7Dqa8UREcvVDtQ1xYS2z8ShkI5Mpx+tCxQiTHFv5MpwRWpaXl5bKBIBdwdQR4l/vXTCeOb86p+6M2q6M7fsFPPPoUpnbiZbhlBx04VpVf2Nmt59Ile2QovfniU9G4V/xSrrf1s64elGI901tq96sihonuJOfTLHn6VRfQrKnhzwqNj1T+4rTutPMmo3LbEPK2QfjVkWksmFLbfdJGflXoFONJnPJWeb65bzIcyeLHut5j41gtnrvmvSNc0SRQ57pmQ80G/D6j0rhL2yaBmKqfD7ynmPWs80dy3IWOVOmU28rRnh4sDofKta1uGJyMh13I86w125GjLWZchSSMcj5f4r42o0y9cVx3RozpraQnMsIyW9+Pz9RUrpBcJ7RE3i8/6H1oGzuAjg4wRz3rWEYmXvocBvvDoa+Ll01eeAt3uZEhE6EH3h7y/1FZk0BjywOVPWtm9tjgyx+FxzHnWZxgqckeoNdegzvHLdH9xSQF3piPdyboaou7J4MSKCY23U9K02tYpYsq4ZevmKa0uPYXNvdKJrWTmD0+HlXrVs1ECIyroZltdNG4zz6Gui06/Fwj27+8y5Q9cjlWVqmj9wvtVowkt28ua0HbzNE6sGwVOVPlXK8H5JobSkridOsu53yP5VKRQFYhgMjix5+lDROkz8OQCQGXB5g0U8Z8PEfQDzqsOPa9vYysEE3iwBVqSgkji4SOfrUJLcn93u55ADehMsDjr1r66xwlGhpWbkEnFhWGRVxUAqAOID61j2t0wcIfECa2CBbynLAtjlXFlwODuI6oHktQjM6nDHcD8NUxrNI4UAsf50c6CQBtw3QedaE2myafp6yOQHkGWP4R5VEc98TJoxUlKtgnlRiSmRipXnyNCezPw97wnLnwrjnRUCJAOK4mEQPJcZZq1lFrpyASyFJCV8Q57Vel4+yOCHA8LefpQ51JAirDFwgDGX3NVAvPKpPE2+QCayu/Uh2bUV0ixjiOT1PrViEkd5G30NYc8vjDEniHXz9alDqEkbYJNaRxOriNSNS7gt7tf/AHEXDJ0kTb9KwL7R5EDMv28f405j41vQXS3eIwMs2wxVtzptzZgSAYU8yOlcmXR4cnVUyn7o4SS1mgPHC3/bV9rqqB+C5j7p+RYDb6V0FxbwXP7xeFz99dv0rMutJbHjQSoOTJzr5mbQZMXMOUTf6jveyDI+kOyFSDMd16+FaVC9gbdbbQpkViQbljv08K0qwXK5OyHpQTI5F3NkcpG3+dFRTnHCwyOm1Dy2xF1Kwbm5OPnVgV03ABr7KacUZB6tFIvCyKf51l6h2c0y/B7yFFbz4cH6irTKVbxAg+lTF2epzjqaSUl0Fwzg9U/6cFZGfT7qNgf9Nzgj51zV72c1HTyWntnCr98br9RXsTtHcJuqn0rIvLEqSYJ2jB5rnIPyNWvmiHa6HmVvJGBwucH+Kt3T7mJsJjDjl9p71Eaj2eku8sttHxj78K8OfiKxZNKvbU7xyqRyJHKvm6zRcOeLp7CUvc35I1nOO74G9SMGsfUNGkXM0SN5kYo20jubyPu5I2WUDnuAaaVJ7eTurhDw8s+R8j5V5peJinaNOKOejWSCTjCtjkwxWktpBdwdQT5qfD/iq7/TZHHeQqQf/wDVAW11PBLwFpEI23P6GvU6DUqStfujKSDoEm092iYiRDsUPUVn6jpyqTPag8BOSvUVr9/HdxiKVisn3Wz7p/tQ/E6sY5McQ6Hk1feajkiZqTTsybS6w8aPnAyoOeWeR+tdFpt1HfRiJz9oDj51hXVmHJkg2cb8PWhormS2mMgypzk4rjacXTNGlLlHYy2jS8UfKddlI24/T41lTIwEhfPHsMmtaC8t5XYNktsSucb1r2enLqtzH3hVGchS0iAhl64HnXTj1O31EJc8HKaVEz3oZo+JIxxY8zRc6v7aXB72VmyQPdWus1jsxDo8he3f/wBo+OPfBHnvWVZaRJPiYQsEZgsEAHilPQnyFbePCS3LoNp3Rp9nNLW5uBJKDIIgGLkYAPQCtC+sn1G4MZbu7WPeSRuW3QV0Fppa6XpywKA8rHikP4m/tQN7mAiKSDiT3nORw/Cvkylvk2jXbSMSS+tbNStrDGTjAZ/KuZu7RmmM4cOWOc+VdYmmWOoySG2tWQofEehNZ17o93aOSIi8Z5kbkVrim4PhmckznVDJGRKMMDkUfo9zHHqMIlUCMtwsT61P2RXYs67DY586FkhEZ4woGdwW8/hXW3Ga+ZK4Zqa/pn7J1PZC0Ew4kzyHmM1lsoHI59F/vXa3qNr/AGGhu0P28BAc8O+2x/vWNpHZm4umBIIXzcfyFY4cyjHzPoW4O+CvssOLWkjdQpdT869Am05bi3eJh7y4oHSeydnp1wtz4mlUbEmt/FcWp1ClO4G8INRpnlRVxevZyDEqvwkY60XLpN5ax98mWGOS7kV3lxpFpcymZ4UMh+/jf60o7IR+AjI5ZNbf8xNcE+H7mB2YOdOl8PCRMQRjrhaVbL2yWzFUAHF4jjz/APBSr5OaSlkbRvFUqBDCDIxAGSTUuA490UUpiHMHNWAK3uiutPgzrky2jAbJFP7PE43T51oSRb1EIw5oMfCrU32FRltp6g5VmHzqLWknBgkOPIitju1bYrg1W1u2crg01l9xUczd2bruiuufw7isG7FynEE4XB+62RXd3NszD3T8RWHdpNE3Cyqy/mFaxzOzKSOCuL2+tQTGXVQd0Dbr6iibXtNNNGscvj6HO+39RXR3djY3kYWeFR+ZG3Fc/ddkpIyZ7CdZkPONtia+dq9Ljy+aPD/vQlOupZPezQxCeGBLi2JwysMlD5UBLd6ffqTJad1J0I/rWlp73Fk+Lq2LxsOBvD7w8jUNT0a1/wDyLNsxnfB95fj6V8eGTLiyqL4kuj9yqTMmC906NzHOk6Mp2JANaHBpuoDh7zhlUeHK8/nWXc2fGeA4yOWapiMto4R2ICbhsb16TS6xyq+H3IaQZdWMLLmK4RZByySDmqNT0yP2CK4hbMxXhkHQsMfTnV8kYvM8ZVHUchSg0XU76ee1treSQOBhgfCSK+nOpIlX2MezuGttRYysWY74Y9fWvQOyVzJeX0crYIBxwZ5bdKzV/wClWvXEIcSW4kIxhiRj512PYnsRc6Igl1NszofCinKj59a4sk4KLtm0YtuzfutO/aEKrKoYBhzOc0Xaabb20hlVAX5Z8vQeVGhB8BT4xyrheV1R0bUCLDNJeNI6gRKMJvuaa70mzvoyk8ROeqsQRRlIVG99h7UZ9ppMOnRd1bfu+ZDcyfMnrULmzWVeFts1qVHhBPKmsju2Lajk5+zLd6O5wkZ5nmapPYiRnDmZJc9G2xXZFQelIYHStlqppcE+HEz9J0saZZG2L95xHLZG1GpGiDCqAPSrKWKwlJydsuiJ2pUiuaWKkZWWPIVWckY3q/gxUGWmmTQFcbSD4Uqe6GJRj8NKsZdS10IhcrzPLyqaowx4v0q6Mr3a7DOBVg4D5V1KXBmD93xHdgTSETLyJq0xqTnNOFI5PRYURCt1H1pcI8vpU/F5A0tjzFTYFZU/i29ag9rFMDxKKuK45GoEfCmKjOuOztpOvihH8SbGsO/7FysC1jdMjDkGOK65ZSuxJ+YqwOrcwPlRumuhLhFnk11Z63pM3BdwysjbcajI+NKLUYpnMUsQWUDccuL1H9q9YaKOVSpwwPNWFZV/2XsL0ZaFVYciBmsMrWSNTX7mfhtdDzW4t4Wj48MB+ID3fl5Vr9k9ItLq9E11GsvB7gKZV/WtyXsjwswVcqeYByDU7Ds/c6dJxW4yudkZtv8AFPTJvq+gKLTN+30rTYN4bKCP+GMCjY4YV3SFFJ6haVurCMBxvVw+FbSk+lnQkhAYFOKVIVkUKlil/OlSAbG9IU9LemA3WlSxSxQAqWKVLpQA1NmnJxUSd6YCzS4qXCc5J+VI86KAWaVNg0+KAAb398P4aVK9/fD+GlWT6lFsfD3a5XpTjhztUY5lWNc4OBin72M+ldaToyZh9sdSvNJ0NLnT5+5na6hj4uEHws2CN81F+2+nLqD2xsr0RJfewvc8C92sp5Dnkg/Cjdc0e312xS0kuGhVJkmDKM7qc43rOl7HwSQyxm7kxLqg1IkKNmH3Ph61pFQapispg7dKiazc6jpdzbWulziPjUAncgYbf3stnA6UZL2zso1AGnak8ggNzNEIAHt4QSONwSMZxkAZON6DvuxwvU1eEarPHbatIs0kPdqRHICp4geZ93GPWrtX7PyX+o3F7balLYSXlt7LdBIxIJY/TPutjbNG2DYWPrHbG0t7G5Glpc3lwth7Ws0EQeOBWB4GfP1xg7VKw7WWx0hpL4Svc2emw3t4yIOFg658O/PnttQM/ZOFBPHpupzadDdWaWdxGqK/eoi8KnJ5HGxxULnshHLE8UGrzW0c9hHY3ISJW71UGFbJ931ApVCuRbjWl7WaalykCQXtx4InmeCHjW3EgygfHIkb7ZrGk7Zz3Fjq8gtrjS/YLpYUna3EmxZRwspIHGc8ugo+Hs33F4bjTtbuLJZkgW7SJBmfuhhSG+5kbHGaVz2NF3Hq0I1Z0ttUulu2i7kHupAwOxzuDw4pJwQWgm67XabZ301s8dy0dtMsFxdpHmGGRuSs3PqM4G1Qm7dadaX01rLBekW9yLWacRZijc8stnkarvOxq3U96g1N4tN1C6W7ubMRAlpBgnhfOwJAzsaV12PgurfUYfb3QX9+l6T3f7srjwDfflz/AEorG+owztR2nPZyGzddPlu3urhIfsxsoJ3+LEch1pT9stItbqSKSK87uBkS5uBBmO2Z8YVznY7788VZ2i0X9vWUUKXhs5YLhLmKYIH4XXOMg4yN6ybrsc9097CdXdLDUpknvbcQAtI64yVbPhDEAkYNQoQoLNrtPrVxo9vZQWEUUl9qV0lrbmX3ELc3bHMAdKrGo6p2ft7247STwXFlDwezXVtFwSTM2xTu8nfJAGOdWa3pUGu2kEJuHs57SZZ7W4jAYwuvI4OxHpQU/ZGbUre6Op9oJ7q8nkikhmSMJHatGcqUjyR8d96S20kykwh+2ukw2NzdXEd5bvZyxxXFtLBiaMv7h4eoPmM1Qf8AqBo8feia21KA28qxXXeWpHs3EQFZ/IHO3Woz9ijepeTX2qma/vp4JZrhIAiBYTlUVMnHXJzVupdjo9Sj12NtQeL9tyQOxEee57vGw33zw+lNLGPknedt9KsL28tp4bzFjIsd1OkHFFDxYwS2eW9XTdrtKghvJnMxSzu0s5SqA5kbGMb7jcb1hHslqGq6n2jhu7ySy0zULqNmjWNWNwiqM8LZyu4waLvewvtc933OrvbWd3dx3b23cBsSJj72c8Jxy+FPbj9wsJsu2K3Gp61azaVexRaVj7RYSxfbJBA5E58I6jehdR/6hWltol1f2Wn3M89rPHDLbyKB3ZfcFiCRgjl67bURf9kHvpdcKaxNbwa0qd7EkQzG6gAENncEDBXqDzoUdgIf2Xqll+0FjOpPDJxQWqxpC0W44UBxg4G36mhLH3ANPau2tb+/kvriSC1trSGc20tsVljLnABOTxMTtw42qUnbfSYbK8urqG9tWsWjWe3mg4ZV7w4Q8Odwapv+xiapJfTX2pO897BBGZI4gvA8RyJAMnmelVXfYltSiv31HVzNe37QcdwluEVEibIVU4jz6nNKsYWbGj6/aa5JdxW8NzBNZOqTRXMXduvEMqceRFUN2o09dcTSJI7mKWSXuUmeLhieTGeEE7nbrjFEWGkLYa5q2qrOZG1R4maMrgRcC8OM53zz6VijsKo7Q/tg6kGYah7cFa2Bk5Y7syZzwjoOnrUpQtjsKse22j6pe21pAl4ntTvHFNLAViZ0zxLxcs4HSg27bRXWu6RZaVHK9teXMkUk80DBJVUHeNuR3FXWnYqK0ttJgOoNIumXU1xkxY73vM+HntjPPeqrDsZLYTaSDrPe2ejzPJbQG2wxDZ2ZuLcjOxx8qtKAjrDsfhUabi3NLIrKh2Pmlnaomm4sc6KECXv74fw0qa8OZR/DSrGXUpATyTJnwKy56HBpCcnkN/I7GiThlAIFVNb53BxXdGXHJztuzA7W63daTowubOUQymeOMySIGCqTucUBp3bf2X25tRuRe2dvNHFBf2kBUTMwJI4c9MdK19d0V9ZsVs3lMSpMkvEF4s8JzjFS1rTE1m3tomkNsLe5S4GEyCV6fPzraM4NJMEyuXtzpkJIlgvcRoj3DC3OLYN7vefhPpS1DtlpOmzzRStcyi3CmaSGAvGhb3QW5AnNB6j2a9tudQ7jVTa22q8HtkJiDE8PVWz4cj0NY2u9ntUebUbHSLW5FrfNC3CpRoZOHGSzHxJjHLfNVGEGOzpZu1Gn/tG609oLl57NS0xSEsqjh4uY8xy8zQh7XaR7Hc3T+1wravGksbxeNeP3dgetNc6MeDXE9smgOscHE0aYMXCuMc9wflWKnZ23S2vLV76KIXjwOe6tuBIzESdlz1z9auOOLJbRrjtrpUZk72O9j7lwk3HbMvc590v5A/Wi7vtnpemXdxbXBus2zKs0iQlkj4hsSRsBvQV52ai1WPWeDUFU6s8L54M913ePXfOPSm1DsjLex6uoveH9ptEf3eeDgx675xU7Md8haDLrtpbtpV/cWUz289mU4/a7ZtgxAB4NiQaIuu3OlWV3La3K3PFbuiTSRwM0cZbkSw2AOawdW7Oz3cupvLPwftBIUyEzwd2R675xVd3o7XcOqxi9CDUpYpCeDPd8HTnvnFHhYxbkdLqHbXRtOupoJpLgmAqsrxQsyIzclLDbNS7S65daPb2D2wjZ7m+it37wE+Bs5xg89q4fWbW9uLm/sbKK5WO/uo52QxKYmYY4m7zPhG2cYzmuo122i1uySAXbQSwzLNDKFzwOvI46jep8JRoe5Bmo9on07tQlhO0S2C2D3U0jA8SlTj6Y6Yqm47ZQtpTXdg0lsyTRLm7tnwyudiAMZz8dutZy6TcXd3cX+oanFLeS2xtY+6gHdxKeZ4WJ4s+tZ6dkp47Sa3F7FGk0sUndQxkRKUOchSxwW609kO4bkdaO3mkDUDZF7rjF17Iz9wTGsuccJblv0q6Tt1o0N/7E7zs/tAtu8SBjEZSfc48YyOtcsdAkaGaP2sDvdV/aRPd8t88HP9ay5rPUP2lFZW0V0lsurC9KSRr3YHMsJAdx5LjNT4ONjUzue1faO60eTS4bS4tLb224MUs92pZIlAznmP51V2b7apqgit9REaXE91Lb288CnuJ+7APECeWQdqA1i2i1i906aWRQljOZTG8fEJRjGKG7Yq+pdn0trCNhcxTo1t3Ix3Zzgn0GCalQg0kNZEbadvrCfWNMsrSxvLiDUOPFwIWxhTjKjHiGRueg361Hs723h1KRbPUleK7lu5beF0gYQPwk4Xj5cWBmg209Ib7RLnT7tbf9kRNCqPFxCRGADdRg4HP1qFp2fiitdOtxfh1sdRe+z3eOPiz4ee3PnUvHCv78yt6OgtO12kXuopZQvP8Aau8cFw0JEE7r7yo/InY/HFVaZ220XV762tLU3Ye74+4klt2RJCnvKGOxIx0rGsezXsw060l1QSaVpdw1xaW4h4ZA5JIDvncKWONhzq7S+za2CaAv7R7z9iPO4+yx33e59fDjPrmpeOJW5M7Golxyqk3SNnxDHrS71GHvA1ltYWWFzUOLzqJYdOdVtIM7E5+NUoisu4ts0wfoDVQlGMMaYsA2Qc09oWE5yMg1EnO9UCcLyOanxAjY0trHZTc/vB8KVNMcv8qVcs/Uy10KmkUDGMGombh67VmzXTpNIMjZiMfOh3vyvM4rvjG0YNo1/aFJxxj50i4YdDWA95G595T86ibqWMZjmI9Dyp7CW0bxWMnc4z5jaksXBujFR6HaudTtDLC+JY8qeZFadp2h06Y8BmRGPRjintkibQeZM+GVQw/NQV3plvOrcHhJ6HcUeJ4JdhIufLNM1rwqSjFSfpTUnEbVnNPZ3dmcw94MeW4oy21W4h2mCuOprRdJQcMuR5g4NBXMJHMAjrkVr4il1M6a6B8OpW8y4YDHUEU8thp1z4uEKfNawZ4fvRuR/Car9quouTksPOmoJ9GG/wB0acukKpPdykihmtJozhkDAeZNVR6zNuJVwBzPOiE1WGQb4351W2f1F5WUvAjZ8LK3xzVJR0PhncfGjybaXdJgreTbiqZIjniCiQD8Df0pr5iaBe/uBymB9GqptRu0XxBSvoa07fTjffu1kjxz2o6Lsoki4mPFnnmk5Y11Hsk+hy51RWOD4T8atjvlb74Nbs/Yq3K4h4UbPM5NZ0fYmV7wRrOwQnLHGyip/AkuobJ2W6eJryYRwrkdTnYVvjTkgTmWkPM+VH2OmW2mWoggTAA3J5n41C4yFKr9a5Nyb8vQ2UNq5MC644piiOR6Zqj2u5j5b48qfUoLlyXjUs2cD1rPIuIQA6MHP3V3reMXRk27NBNTnyQ5ar01LOxkP/Gs9DcMueAgeoqxDJwcRiB8zypv5oakzUW8YnCyAnng1FrydW34fkayDOuDlTH51UsvE/2bsMee1CQ95sHVSpxIfrTx65AH4OMZOxBPKgOIlAJnHPn1qhrZrlm7mPvPkKtKHcNzNddYhLEKwJHrREeqJw8YYEedYcfZ5VPezsA34VFRkf2RwiR8S8uEb09kHwh7pdzpYJ1uELqcjixSoTRX47N9iCshBB+ApV8nMqyNHVF3FGRfEe1TcLjPeNsfjWfNLMMj3vjTahcf/JXK55TOP1NUiQ+f0NdWOfBg0ATSuJDxKynzFQ9quFGI5s+ho58vvgHNVm2VvfiJ9QK6NyMWmBG/uI8koD/WhLi4gmGbiEqenCK2DpysMRFzIeS4zij7HsJqF/iSdlgQ9SPEflVborkjbJ9DlYL54GKpdng6Kxzitmx7S6naqoVjLH5Odj8DXb2HYHSbMBpIBcSfik3oi+7Nw3EfBHAuOQAGAKSywfDNPCmuTnrbtakqjvQYzyIcbZo4atbTx7+EeaHI+lZN3/091hpT7G8Xdk7rI+MetEWn/T7VogDPqcK46ICf1qvwX3Elk9i5pbWdgomQE8mB4TUJrCdV48mRehC5xVr9hZwc/tDJPPKbGjbTsvcWSDu9Rk+HT6VLcV0kLZLujDGnajMpmit2eMbFlH9KCOmXMhLosiLnDLwEkfCvTdOjaO3VHOWGxOKvlhUniVBxfSs1qXF0aeAmrPL/AP0/dMvGGmjJ5cS4q7T9Jvpb1Ed5BCh8cnCR8vWvRTbhscSfrmpdyo5c/hVPV2qBYVYPZwLHCqDOF5etFnI5CpJGOZqWAK4ZStnQlwBXHfY+z5nlREEZjiAdstzY451Zw5OTSxTbtUCRU/jJ8qqMWdulFYFRK9KE6BoEMCDOFBPnQ72cbb8C/StEx1Fox5Vam0KjKbT4854apk00EHxHf5Vtd3tTGIHmM1XiMnajmzpKhtwCBViaTbtyjya3zCn4RTiNVGwAp+ICgjC/YEXEGlOw3Cg1Y0IhTgiUIB5VrMu3KhpYC1NZG+ottdDHlDke8D8TQU8crbIMHzrZewXmzAnyoC+i1Dh4baFSPjW8JLsQ0XaLH3dpIvFk94cn1wKVW6bG8dsQ6lWLZIPwFKvmZv8AsZ0Q9KOD1OX/AOXvFbpO+D/3GkjnhBzy8qM1CwWTVLpupmc/qaO03QjLuRkGu1LHJcPkx7mdbxtM4AXNdDZaJJIAWXhHma2bDRorcZ4B9K1EhCjyrNxSfUpR9wGw0i3tDxCMM/4iK1kGBUAuBUwfOplyaLgsFKocQ+NODWdDskeVR4QedPmlmjoIqaME7UhBnmatpU9zCiKxKvKp0qWdqlsaF8qbFPT0rAE1KeS102eeHBlRcrkZGfhQH7ZltuKK5t5ppVdtliIcIoTJIXIz4xjcZHka2WRXUq6hlPQjIqEltBKwaSCN2DcQLKCc8s/oPpTTXcDObWVZvsIJJSnEHVce+A2Y/iOH9RVI7RxcQBtJWVQDM0as3d5Zlxy6FTnOCPLpWs1tbsHDQREOSXBQeIkYJPmcbVFbO1RkZbWFWjGIyIwOD4eXWmmgAoNSkeG5nnhSNYo0dUWTiyGGRkgc+W2/pmqV17MXfPZlYkIWY8e6kyNHspAJ3XrjY/KtJLW1jjeKO2iSN/fRUADfEdaSQQRoEjhjRRyVVAA3z/PenwIz11OeSxvp+6SJorYTRAOH5qxGfoNqkb6SzSBbpZpDcSd2pl7tWDbYyF24ee/wHUUeltbRq6JBEiPnjVUADfEdajHbW0QKx2sKAgghYwNjz/kPpQBlnXcWvf8AsgyyCSNBIWLL4ueFOD4D5j1qU2tiGRVNoSJmKQHvB4mDqni28Iy4Od+R9MnRadYw24t1tITEMbMgOSORPmfWrJbeCVCrwxupBGGQEYPOnaAxk18LKY57V2MbN3rRAsEHG6gA4wfc3JI/tJ9SvBY6tK0UcUlpEGjVXDgEpxDJ2zz5VpLZ2yMjLbRK0YIQhB4QeePL/NKOytYonijtYUikGHjWMBX+I61VoRl3moXdjYORG0s6xNKWn4U4VGByXIO55Z/pVZ10xCSSaIi3iQP3gwXfaQkcPT9351qnTbAoqexW/AjcSqYhgHzxUxZ2wcSdxFxAcIPAM432/U/U0tyAypdT7vvO9sTxQAvPwyghFAUkg48Rw4225HetB7cdOVWJa2kMXdR2sSx4IKKgAIPMY9amzE9BTv2FQA8fdNgdd6VTuc94PhSrmn6maLoZy6GJLhpWAw7FtvWte2so4FwqgUTCo7lP4R/KrOGurfaM65KwoFPvU+GkRilYxgPOnCU49aRNSA+PSnxTA560xbFLkZLlyps+lR4x5UuIGnQrJZpg1RzTg0UFk80s1HNPv0pUMfO9Pmm3pClQDjJYAdawB2pSHU9Rs7uJmaC7W2tIrdC0k5MQc7Zxtk77DArWv7KHUtPnsbnj7mdCrlG4WHqD0NZI7K2EcakXd6LpLg3K3xkUzd5w8G5K8JHDtjFVFR7hYLL26tI9TUhXk0o2HtTTRxEvGwkKNxDoBjfbOaPPazTBqg08pc8RuRa98I/shKVDBeLPUHyoX/0jowt5LdVnVJbM2b4k3KFy5PL3ixJz61aezum96JB3/ELxb339u9VQo6csDlV7YdhbgW/7UXunyavZPFA1/BNCmnLghZlm2QkZ3weLOMcq0O0erXGi6fbtBGk15dXEdrDx5CCR9uIjngc8VG70WxvdbtdZniLXdopWIhsDBzzHUjJx5U91plrf6SumXiz3EKcPDK8h70Mu4fj58XrQorgW4z7TtO1lcXdtql9bagYLiK3D2cTRuryErh0Y4wCOYJ26VZP2yhXUreytdLvLvvLie3dowoIeIZbhBO/zxt9KR7K6dKlz7RPe3MtyYi88s/2imMkoVONsEmpQ9mNOgMDQvdrLb3L3SSd8eMu4w+T1BHMVW2AbiiLt3aDs9b6ze6fdW0c7OAoKEAKd2DEjPw5kg4BouXtdpkd6LVFuZg08duZ44vs1lkwVUknOcEE7frQn/ojSHt47cteCKJZURROfCknvoPJf81RL2Nll1yK6injhs47mG4KKz8TGNcDiXPCWOB4ttunWjbjHZ1bHG2c02acpkk5xS7sedZAN05U9Lg9afHrQBA1HY9as4c9abgHnRYANyMSD4Uqe8GJR/DSrnl1LXQ0YFzbx/wAI/lVmNqphniEEYMqAhRsWHlU+/h/3U/5CtbESxSIqPfw/7qf8hTd/F/up/wAhTsRLFMaj38J5yJ/yFLvocbSp/wAhTsCeBTMinriqzcJ/uJ/ypxNEecqZ/iFMQgjA86coR1pd/Fj96n/IUjPF/up/yFG4VDAH1qQFR7+L/dT6imM0X+4v/KnYFpAApwc1UJoj/qp/yFIzwgbSr9angZadhUMmqjcqd+8X60wnUD96v1FNJCst35nNVniJPlUe+Q/6ij51HvEz+9X61SaEWAACmAz7oNJZYVHvqfnUvaYsfvFosKI8JzyqDyBeu1TM0RG0q/M1S8gz+8T5U013E0SEgbcLSEnXPyqvjBGO8UD404CHnMo9M1dxFyWrICedWB1H3hVHBB1mBPxp+7g6TL9RUNxKVl/GPOomQVSUjztcfRhUSsQ5SA+vFR5fcdsI7xepqQIPXFZ8gwPDItMl0ynhKkeuKbin0YbjSIGOdRPFyDCgzdHG3Onim4jliAPU1O35jsjd570Z/DSprlg0gIIO3Q0q5ZdS0f/Z"/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pic>
        <p:nvPicPr>
          <p:cNvPr id="5126" name="Picture 12" descr="http://ecx.images-amazon.com/images/I/810f%2BhpJpS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688" y="357188"/>
            <a:ext cx="1944687" cy="251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14" descr="http://www.logopt.com/python_learning/wp-content/uploads/2013/12/fron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25" y="3263900"/>
            <a:ext cx="2544763" cy="359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55DD52-DC4F-46A0-B709-8E8B791FD312}" type="slidenum">
              <a:rPr lang="ja-JP" altLang="en-US" smtClean="0"/>
              <a:pPr>
                <a:defRPr/>
              </a:pPr>
              <a:t>3</a:t>
            </a:fld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dirty="0" smtClean="0"/>
              <a:t>リスト に対するメソッド </a:t>
            </a:r>
            <a:r>
              <a:rPr lang="en-US" altLang="ja-JP" dirty="0" smtClean="0"/>
              <a:t>(3)</a:t>
            </a:r>
            <a:endParaRPr lang="ja-JP" altLang="en-US" dirty="0" smtClean="0"/>
          </a:p>
        </p:txBody>
      </p:sp>
      <p:sp>
        <p:nvSpPr>
          <p:cNvPr id="22531" name="コンテンツ プレースホルダ 2"/>
          <p:cNvSpPr>
            <a:spLocks noGrp="1"/>
          </p:cNvSpPr>
          <p:nvPr>
            <p:ph idx="1"/>
          </p:nvPr>
        </p:nvSpPr>
        <p:spPr>
          <a:xfrm>
            <a:off x="518864" y="1600201"/>
            <a:ext cx="8085584" cy="1828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None/>
            </a:pPr>
            <a:r>
              <a:rPr lang="en-US" altLang="ja-JP" dirty="0" err="1" smtClean="0"/>
              <a:t>L.</a:t>
            </a:r>
            <a:r>
              <a:rPr lang="en-US" altLang="ja-JP" dirty="0" err="1" smtClean="0">
                <a:solidFill>
                  <a:srgbClr val="FF0000"/>
                </a:solidFill>
              </a:rPr>
              <a:t>append</a:t>
            </a:r>
            <a:r>
              <a:rPr lang="en-US" altLang="ja-JP" dirty="0" smtClean="0"/>
              <a:t>(x)</a:t>
            </a:r>
            <a:r>
              <a:rPr lang="ja-JP" altLang="en-US" dirty="0" smtClean="0"/>
              <a:t>：</a:t>
            </a:r>
            <a:r>
              <a:rPr lang="en-US" altLang="ja-JP" dirty="0" smtClean="0"/>
              <a:t>L</a:t>
            </a:r>
            <a:r>
              <a:rPr lang="ja-JP" altLang="en-US" dirty="0" smtClean="0"/>
              <a:t>の最後に </a:t>
            </a:r>
            <a:r>
              <a:rPr lang="en-US" altLang="ja-JP" dirty="0" smtClean="0"/>
              <a:t>x</a:t>
            </a:r>
            <a:r>
              <a:rPr lang="ja-JP" altLang="en-US" dirty="0" smtClean="0"/>
              <a:t>を追加       </a:t>
            </a:r>
            <a:endParaRPr lang="en-US" altLang="ja-JP" dirty="0" smtClean="0"/>
          </a:p>
          <a:p>
            <a:pPr eaLnBrk="1" hangingPunct="1">
              <a:lnSpc>
                <a:spcPct val="80000"/>
              </a:lnSpc>
              <a:buNone/>
            </a:pPr>
            <a:r>
              <a:rPr lang="ja-JP" altLang="en-US" dirty="0" smtClean="0"/>
              <a:t>                                </a:t>
            </a:r>
            <a:endParaRPr lang="en-US" altLang="ja-JP" dirty="0" smtClean="0"/>
          </a:p>
          <a:p>
            <a:pPr eaLnBrk="1" hangingPunct="1">
              <a:lnSpc>
                <a:spcPct val="80000"/>
              </a:lnSpc>
              <a:buNone/>
            </a:pPr>
            <a:r>
              <a:rPr lang="en-US" altLang="ja-JP" dirty="0" smtClean="0"/>
              <a:t>                </a:t>
            </a:r>
            <a:r>
              <a:rPr lang="en-US" altLang="ja-JP" dirty="0" err="1" smtClean="0"/>
              <a:t>L.</a:t>
            </a:r>
            <a:r>
              <a:rPr lang="en-US" altLang="ja-JP" dirty="0" err="1" smtClean="0">
                <a:solidFill>
                  <a:srgbClr val="FF0000"/>
                </a:solidFill>
              </a:rPr>
              <a:t>append</a:t>
            </a:r>
            <a:r>
              <a:rPr lang="en-US" altLang="ja-JP" dirty="0" smtClean="0"/>
              <a:t>(8) -&gt; L=[1,1,5,4,8]</a:t>
            </a:r>
          </a:p>
        </p:txBody>
      </p:sp>
      <p:sp>
        <p:nvSpPr>
          <p:cNvPr id="4" name="正方形/長方形 3"/>
          <p:cNvSpPr/>
          <p:nvPr/>
        </p:nvSpPr>
        <p:spPr>
          <a:xfrm>
            <a:off x="1863080" y="3717032"/>
            <a:ext cx="1143000" cy="1143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8000" dirty="0" smtClean="0">
                <a:solidFill>
                  <a:schemeClr val="tx1"/>
                </a:solidFill>
              </a:rPr>
              <a:t>1</a:t>
            </a:r>
            <a:endParaRPr lang="ja-JP" altLang="en-US" sz="8000" dirty="0">
              <a:solidFill>
                <a:schemeClr val="tx1"/>
              </a:solidFill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3006080" y="3717032"/>
            <a:ext cx="1143000" cy="1143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8000" dirty="0" smtClean="0">
                <a:solidFill>
                  <a:schemeClr val="tx1"/>
                </a:solidFill>
              </a:rPr>
              <a:t>1</a:t>
            </a:r>
            <a:endParaRPr lang="ja-JP" altLang="en-US" sz="8000" dirty="0">
              <a:solidFill>
                <a:schemeClr val="tx1"/>
              </a:solidFill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4149080" y="3717032"/>
            <a:ext cx="1143000" cy="1143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8000" dirty="0" smtClean="0"/>
              <a:t>5</a:t>
            </a:r>
            <a:endParaRPr lang="ja-JP" altLang="en-US" sz="8000" dirty="0"/>
          </a:p>
        </p:txBody>
      </p:sp>
      <p:sp>
        <p:nvSpPr>
          <p:cNvPr id="7" name="正方形/長方形 6"/>
          <p:cNvSpPr/>
          <p:nvPr/>
        </p:nvSpPr>
        <p:spPr>
          <a:xfrm>
            <a:off x="5292080" y="3717032"/>
            <a:ext cx="1143000" cy="1143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8000" dirty="0" smtClean="0"/>
              <a:t>4</a:t>
            </a:r>
            <a:endParaRPr lang="ja-JP" altLang="en-US" sz="8000" dirty="0"/>
          </a:p>
        </p:txBody>
      </p:sp>
      <p:sp>
        <p:nvSpPr>
          <p:cNvPr id="8" name="正方形/長方形 7"/>
          <p:cNvSpPr/>
          <p:nvPr/>
        </p:nvSpPr>
        <p:spPr>
          <a:xfrm>
            <a:off x="1853952" y="5229200"/>
            <a:ext cx="1143000" cy="1143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8000" dirty="0" smtClean="0">
                <a:solidFill>
                  <a:schemeClr val="tx1"/>
                </a:solidFill>
              </a:rPr>
              <a:t>1</a:t>
            </a:r>
            <a:endParaRPr lang="ja-JP" altLang="en-US" sz="8000" dirty="0">
              <a:solidFill>
                <a:schemeClr val="tx1"/>
              </a:solidFill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2996952" y="5229200"/>
            <a:ext cx="1143000" cy="1143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8000" dirty="0" smtClean="0">
                <a:solidFill>
                  <a:schemeClr val="tx1"/>
                </a:solidFill>
              </a:rPr>
              <a:t>1</a:t>
            </a:r>
            <a:endParaRPr lang="ja-JP" altLang="en-US" sz="8000" dirty="0">
              <a:solidFill>
                <a:schemeClr val="tx1"/>
              </a:solidFill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4139952" y="5229200"/>
            <a:ext cx="1143000" cy="1143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8000" dirty="0" smtClean="0"/>
              <a:t>5</a:t>
            </a:r>
            <a:endParaRPr lang="ja-JP" altLang="en-US" sz="8000" dirty="0"/>
          </a:p>
        </p:txBody>
      </p:sp>
      <p:sp>
        <p:nvSpPr>
          <p:cNvPr id="11" name="正方形/長方形 10"/>
          <p:cNvSpPr/>
          <p:nvPr/>
        </p:nvSpPr>
        <p:spPr>
          <a:xfrm>
            <a:off x="5282952" y="5229200"/>
            <a:ext cx="1143000" cy="1143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8000" dirty="0" smtClean="0"/>
              <a:t>4</a:t>
            </a:r>
            <a:endParaRPr lang="ja-JP" altLang="en-US" sz="8000" dirty="0"/>
          </a:p>
        </p:txBody>
      </p:sp>
      <p:sp>
        <p:nvSpPr>
          <p:cNvPr id="12" name="正方形/長方形 11"/>
          <p:cNvSpPr/>
          <p:nvPr/>
        </p:nvSpPr>
        <p:spPr>
          <a:xfrm>
            <a:off x="6444208" y="5229200"/>
            <a:ext cx="1143000" cy="1143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8000" dirty="0" smtClean="0">
                <a:solidFill>
                  <a:srgbClr val="FF0000"/>
                </a:solidFill>
              </a:rPr>
              <a:t>8</a:t>
            </a:r>
            <a:endParaRPr lang="ja-JP" altLang="en-US" sz="8000" dirty="0">
              <a:solidFill>
                <a:srgbClr val="FF0000"/>
              </a:solidFill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55DD52-DC4F-46A0-B709-8E8B791FD312}" type="slidenum">
              <a:rPr lang="ja-JP" altLang="en-US" smtClean="0"/>
              <a:pPr>
                <a:defRPr/>
              </a:pPr>
              <a:t>30</a:t>
            </a:fld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dirty="0" smtClean="0"/>
              <a:t>リスト に対するメソッド </a:t>
            </a:r>
            <a:r>
              <a:rPr lang="en-US" altLang="ja-JP" dirty="0" smtClean="0"/>
              <a:t>(4)</a:t>
            </a:r>
            <a:endParaRPr lang="ja-JP" altLang="en-US" dirty="0" smtClean="0"/>
          </a:p>
        </p:txBody>
      </p:sp>
      <p:sp>
        <p:nvSpPr>
          <p:cNvPr id="22531" name="コンテンツ プレースホルダ 2"/>
          <p:cNvSpPr>
            <a:spLocks noGrp="1"/>
          </p:cNvSpPr>
          <p:nvPr>
            <p:ph idx="1"/>
          </p:nvPr>
        </p:nvSpPr>
        <p:spPr>
          <a:xfrm>
            <a:off x="518864" y="1600201"/>
            <a:ext cx="8085584" cy="1828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None/>
            </a:pPr>
            <a:r>
              <a:rPr lang="en-US" altLang="ja-JP" sz="3600" dirty="0" err="1" smtClean="0"/>
              <a:t>L.</a:t>
            </a:r>
            <a:r>
              <a:rPr lang="en-US" altLang="ja-JP" sz="3600" dirty="0" err="1" smtClean="0">
                <a:solidFill>
                  <a:srgbClr val="FF0000"/>
                </a:solidFill>
              </a:rPr>
              <a:t>insert</a:t>
            </a:r>
            <a:r>
              <a:rPr lang="en-US" altLang="ja-JP" sz="3600" dirty="0" smtClean="0"/>
              <a:t>(</a:t>
            </a:r>
            <a:r>
              <a:rPr lang="en-US" altLang="ja-JP" sz="3600" dirty="0" err="1" smtClean="0"/>
              <a:t>i,x</a:t>
            </a:r>
            <a:r>
              <a:rPr lang="en-US" altLang="ja-JP" sz="3600" dirty="0" smtClean="0"/>
              <a:t>)</a:t>
            </a:r>
            <a:r>
              <a:rPr lang="ja-JP" altLang="en-US" sz="3600" dirty="0" smtClean="0"/>
              <a:t>：</a:t>
            </a:r>
            <a:r>
              <a:rPr lang="en-US" altLang="ja-JP" sz="3600" dirty="0" smtClean="0"/>
              <a:t>L</a:t>
            </a:r>
            <a:r>
              <a:rPr lang="ja-JP" altLang="en-US" sz="3600" dirty="0" smtClean="0"/>
              <a:t>の</a:t>
            </a:r>
            <a:r>
              <a:rPr lang="en-US" altLang="ja-JP" sz="3600" dirty="0" err="1" smtClean="0"/>
              <a:t>i</a:t>
            </a:r>
            <a:r>
              <a:rPr lang="ja-JP" altLang="en-US" sz="3600" dirty="0" smtClean="0"/>
              <a:t>番目の添え字に</a:t>
            </a:r>
            <a:r>
              <a:rPr lang="en-US" altLang="ja-JP" sz="3600" dirty="0" smtClean="0"/>
              <a:t>x</a:t>
            </a:r>
            <a:r>
              <a:rPr lang="ja-JP" altLang="en-US" sz="3600" dirty="0" smtClean="0"/>
              <a:t>を挿入</a:t>
            </a:r>
            <a:endParaRPr lang="en-US" altLang="ja-JP" sz="3600" dirty="0" smtClean="0"/>
          </a:p>
          <a:p>
            <a:pPr eaLnBrk="1" hangingPunct="1">
              <a:lnSpc>
                <a:spcPct val="80000"/>
              </a:lnSpc>
              <a:buNone/>
            </a:pPr>
            <a:endParaRPr lang="en-US" altLang="ja-JP" sz="3600" dirty="0" smtClean="0"/>
          </a:p>
          <a:p>
            <a:pPr lvl="1" eaLnBrk="1" hangingPunct="1">
              <a:lnSpc>
                <a:spcPct val="80000"/>
              </a:lnSpc>
              <a:buNone/>
            </a:pPr>
            <a:r>
              <a:rPr lang="en-US" altLang="ja-JP" sz="3600" dirty="0" smtClean="0"/>
              <a:t>           </a:t>
            </a:r>
            <a:r>
              <a:rPr lang="en-US" altLang="ja-JP" sz="3600" dirty="0" err="1" smtClean="0"/>
              <a:t>L.</a:t>
            </a:r>
            <a:r>
              <a:rPr lang="en-US" altLang="ja-JP" sz="3600" dirty="0" err="1" smtClean="0">
                <a:solidFill>
                  <a:srgbClr val="FF0000"/>
                </a:solidFill>
              </a:rPr>
              <a:t>insert</a:t>
            </a:r>
            <a:r>
              <a:rPr lang="en-US" altLang="ja-JP" sz="3600" dirty="0" smtClean="0"/>
              <a:t>(2,8) -&gt;  L=[1,1,8,5,4]   </a:t>
            </a:r>
          </a:p>
          <a:p>
            <a:pPr eaLnBrk="1" hangingPunct="1">
              <a:lnSpc>
                <a:spcPct val="80000"/>
              </a:lnSpc>
              <a:buNone/>
            </a:pPr>
            <a:endParaRPr lang="en-US" altLang="ja-JP" sz="2400" dirty="0" smtClean="0"/>
          </a:p>
        </p:txBody>
      </p:sp>
      <p:sp>
        <p:nvSpPr>
          <p:cNvPr id="4" name="正方形/長方形 3"/>
          <p:cNvSpPr/>
          <p:nvPr/>
        </p:nvSpPr>
        <p:spPr>
          <a:xfrm>
            <a:off x="2151112" y="3645024"/>
            <a:ext cx="1143000" cy="1143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8000" dirty="0" smtClean="0">
                <a:solidFill>
                  <a:schemeClr val="tx1"/>
                </a:solidFill>
              </a:rPr>
              <a:t>1</a:t>
            </a:r>
            <a:endParaRPr lang="ja-JP" altLang="en-US" sz="8000" dirty="0">
              <a:solidFill>
                <a:schemeClr val="tx1"/>
              </a:solidFill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3294112" y="3645024"/>
            <a:ext cx="1143000" cy="1143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8000" dirty="0" smtClean="0">
                <a:solidFill>
                  <a:schemeClr val="tx1"/>
                </a:solidFill>
              </a:rPr>
              <a:t>1</a:t>
            </a:r>
            <a:endParaRPr lang="ja-JP" altLang="en-US" sz="8000" dirty="0">
              <a:solidFill>
                <a:schemeClr val="tx1"/>
              </a:solidFill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4437112" y="3645024"/>
            <a:ext cx="1143000" cy="1143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8000" dirty="0" smtClean="0"/>
              <a:t>5</a:t>
            </a:r>
            <a:endParaRPr lang="ja-JP" altLang="en-US" sz="8000" dirty="0"/>
          </a:p>
        </p:txBody>
      </p:sp>
      <p:sp>
        <p:nvSpPr>
          <p:cNvPr id="7" name="正方形/長方形 6"/>
          <p:cNvSpPr/>
          <p:nvPr/>
        </p:nvSpPr>
        <p:spPr>
          <a:xfrm>
            <a:off x="5580112" y="3645024"/>
            <a:ext cx="1143000" cy="1143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8000" dirty="0" smtClean="0"/>
              <a:t>4</a:t>
            </a:r>
            <a:endParaRPr lang="ja-JP" altLang="en-US" sz="8000" dirty="0"/>
          </a:p>
        </p:txBody>
      </p:sp>
      <p:sp>
        <p:nvSpPr>
          <p:cNvPr id="8" name="正方形/長方形 7"/>
          <p:cNvSpPr/>
          <p:nvPr/>
        </p:nvSpPr>
        <p:spPr>
          <a:xfrm>
            <a:off x="2151112" y="5517232"/>
            <a:ext cx="1143000" cy="1143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8000" dirty="0" smtClean="0">
                <a:solidFill>
                  <a:schemeClr val="tx1"/>
                </a:solidFill>
              </a:rPr>
              <a:t>1</a:t>
            </a:r>
            <a:endParaRPr lang="ja-JP" altLang="en-US" sz="8000" dirty="0">
              <a:solidFill>
                <a:schemeClr val="tx1"/>
              </a:solidFill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294112" y="5517232"/>
            <a:ext cx="1143000" cy="1143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8000" dirty="0" smtClean="0">
                <a:solidFill>
                  <a:schemeClr val="tx1"/>
                </a:solidFill>
              </a:rPr>
              <a:t>1</a:t>
            </a:r>
            <a:endParaRPr lang="ja-JP" altLang="en-US" sz="8000" dirty="0">
              <a:solidFill>
                <a:schemeClr val="tx1"/>
              </a:solidFill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5580112" y="5517232"/>
            <a:ext cx="1143000" cy="1143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8000" dirty="0" smtClean="0"/>
              <a:t>5</a:t>
            </a:r>
            <a:endParaRPr lang="ja-JP" altLang="en-US" sz="8000" dirty="0"/>
          </a:p>
        </p:txBody>
      </p:sp>
      <p:sp>
        <p:nvSpPr>
          <p:cNvPr id="11" name="正方形/長方形 10"/>
          <p:cNvSpPr/>
          <p:nvPr/>
        </p:nvSpPr>
        <p:spPr>
          <a:xfrm>
            <a:off x="6723112" y="5517232"/>
            <a:ext cx="1143000" cy="1143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8000" dirty="0" smtClean="0"/>
              <a:t>4</a:t>
            </a:r>
            <a:endParaRPr lang="ja-JP" altLang="en-US" sz="8000" dirty="0"/>
          </a:p>
        </p:txBody>
      </p:sp>
      <p:sp>
        <p:nvSpPr>
          <p:cNvPr id="12" name="正方形/長方形 11"/>
          <p:cNvSpPr/>
          <p:nvPr/>
        </p:nvSpPr>
        <p:spPr>
          <a:xfrm>
            <a:off x="4427984" y="5517232"/>
            <a:ext cx="1143000" cy="1143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8000" dirty="0" smtClean="0">
                <a:solidFill>
                  <a:srgbClr val="FF0000"/>
                </a:solidFill>
              </a:rPr>
              <a:t>8</a:t>
            </a:r>
            <a:endParaRPr lang="ja-JP" altLang="en-US" sz="8000" dirty="0">
              <a:solidFill>
                <a:srgbClr val="FF0000"/>
              </a:solidFill>
            </a:endParaRPr>
          </a:p>
        </p:txBody>
      </p:sp>
      <p:sp>
        <p:nvSpPr>
          <p:cNvPr id="13" name="テキスト ボックス 12"/>
          <p:cNvSpPr txBox="1">
            <a:spLocks noChangeArrowheads="1"/>
          </p:cNvSpPr>
          <p:nvPr/>
        </p:nvSpPr>
        <p:spPr bwMode="auto">
          <a:xfrm>
            <a:off x="2483768" y="4797152"/>
            <a:ext cx="44435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4000" dirty="0" smtClean="0">
                <a:latin typeface="Calibri" pitchFamily="34" charset="0"/>
              </a:rPr>
              <a:t>0</a:t>
            </a:r>
            <a:endParaRPr lang="ja-JP" altLang="en-US" sz="4000" dirty="0">
              <a:latin typeface="Calibri" pitchFamily="34" charset="0"/>
            </a:endParaRPr>
          </a:p>
        </p:txBody>
      </p:sp>
      <p:sp>
        <p:nvSpPr>
          <p:cNvPr id="14" name="テキスト ボックス 12"/>
          <p:cNvSpPr txBox="1">
            <a:spLocks noChangeArrowheads="1"/>
          </p:cNvSpPr>
          <p:nvPr/>
        </p:nvSpPr>
        <p:spPr bwMode="auto">
          <a:xfrm>
            <a:off x="3563888" y="4797152"/>
            <a:ext cx="44435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4000" dirty="0" smtClean="0">
                <a:latin typeface="Calibri" pitchFamily="34" charset="0"/>
              </a:rPr>
              <a:t>1</a:t>
            </a:r>
            <a:endParaRPr lang="ja-JP" altLang="en-US" sz="4000" dirty="0">
              <a:latin typeface="Calibri" pitchFamily="34" charset="0"/>
            </a:endParaRPr>
          </a:p>
        </p:txBody>
      </p:sp>
      <p:sp>
        <p:nvSpPr>
          <p:cNvPr id="15" name="テキスト ボックス 12"/>
          <p:cNvSpPr txBox="1">
            <a:spLocks noChangeArrowheads="1"/>
          </p:cNvSpPr>
          <p:nvPr/>
        </p:nvSpPr>
        <p:spPr bwMode="auto">
          <a:xfrm>
            <a:off x="4788024" y="4797152"/>
            <a:ext cx="44435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4000" dirty="0" smtClean="0">
                <a:solidFill>
                  <a:srgbClr val="FF0000"/>
                </a:solidFill>
                <a:latin typeface="Calibri" pitchFamily="34" charset="0"/>
              </a:rPr>
              <a:t>2</a:t>
            </a:r>
            <a:endParaRPr lang="ja-JP" altLang="en-US" sz="40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6" name="テキスト ボックス 12"/>
          <p:cNvSpPr txBox="1">
            <a:spLocks noChangeArrowheads="1"/>
          </p:cNvSpPr>
          <p:nvPr/>
        </p:nvSpPr>
        <p:spPr bwMode="auto">
          <a:xfrm>
            <a:off x="5940152" y="4797152"/>
            <a:ext cx="44435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4000" dirty="0" smtClean="0">
                <a:latin typeface="Calibri" pitchFamily="34" charset="0"/>
              </a:rPr>
              <a:t>3</a:t>
            </a:r>
            <a:endParaRPr lang="ja-JP" altLang="en-US" sz="4000" dirty="0">
              <a:latin typeface="Calibri" pitchFamily="34" charset="0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55DD52-DC4F-46A0-B709-8E8B791FD312}" type="slidenum">
              <a:rPr lang="ja-JP" altLang="en-US" smtClean="0"/>
              <a:pPr>
                <a:defRPr/>
              </a:pPr>
              <a:t>31</a:t>
            </a:fld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dirty="0" smtClean="0"/>
              <a:t>リスト に対するメソッド </a:t>
            </a:r>
            <a:r>
              <a:rPr lang="en-US" altLang="ja-JP" dirty="0" smtClean="0"/>
              <a:t>(5)</a:t>
            </a:r>
            <a:endParaRPr lang="ja-JP" altLang="en-US" dirty="0" smtClean="0"/>
          </a:p>
        </p:txBody>
      </p:sp>
      <p:sp>
        <p:nvSpPr>
          <p:cNvPr id="22531" name="コンテンツ プレースホルダ 2"/>
          <p:cNvSpPr>
            <a:spLocks noGrp="1"/>
          </p:cNvSpPr>
          <p:nvPr>
            <p:ph idx="1"/>
          </p:nvPr>
        </p:nvSpPr>
        <p:spPr>
          <a:xfrm>
            <a:off x="518864" y="1600201"/>
            <a:ext cx="8085584" cy="1828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None/>
            </a:pPr>
            <a:r>
              <a:rPr lang="en-US" altLang="ja-JP" sz="3600" dirty="0" err="1" smtClean="0"/>
              <a:t>L.</a:t>
            </a:r>
            <a:r>
              <a:rPr lang="en-US" altLang="ja-JP" sz="3600" dirty="0" err="1" smtClean="0">
                <a:solidFill>
                  <a:srgbClr val="FF0000"/>
                </a:solidFill>
              </a:rPr>
              <a:t>remove</a:t>
            </a:r>
            <a:r>
              <a:rPr lang="en-US" altLang="ja-JP" sz="3600" dirty="0" smtClean="0"/>
              <a:t>(x)</a:t>
            </a:r>
            <a:r>
              <a:rPr lang="ja-JP" altLang="en-US" sz="3600" dirty="0" smtClean="0"/>
              <a:t>：</a:t>
            </a:r>
            <a:r>
              <a:rPr lang="en-US" altLang="ja-JP" sz="3600" dirty="0" smtClean="0"/>
              <a:t>  L</a:t>
            </a:r>
            <a:r>
              <a:rPr lang="ja-JP" altLang="en-US" sz="3600" dirty="0" smtClean="0"/>
              <a:t>で最初に発生する</a:t>
            </a:r>
            <a:r>
              <a:rPr lang="en-US" altLang="ja-JP" sz="3600" dirty="0" smtClean="0"/>
              <a:t>x</a:t>
            </a:r>
            <a:r>
              <a:rPr lang="ja-JP" altLang="en-US" sz="3600" dirty="0" smtClean="0"/>
              <a:t>を削除</a:t>
            </a:r>
            <a:endParaRPr lang="en-US" altLang="ja-JP" sz="3600" dirty="0" smtClean="0"/>
          </a:p>
          <a:p>
            <a:pPr eaLnBrk="1" hangingPunct="1">
              <a:lnSpc>
                <a:spcPct val="80000"/>
              </a:lnSpc>
              <a:buNone/>
            </a:pPr>
            <a:r>
              <a:rPr lang="ja-JP" altLang="en-US" sz="3600" dirty="0" smtClean="0"/>
              <a:t>                           </a:t>
            </a:r>
            <a:endParaRPr lang="en-US" altLang="ja-JP" sz="3600" dirty="0" smtClean="0"/>
          </a:p>
          <a:p>
            <a:pPr lvl="1" eaLnBrk="1" hangingPunct="1">
              <a:lnSpc>
                <a:spcPct val="80000"/>
              </a:lnSpc>
              <a:buNone/>
            </a:pPr>
            <a:r>
              <a:rPr lang="en-US" altLang="ja-JP" sz="3600" dirty="0" smtClean="0"/>
              <a:t>           </a:t>
            </a:r>
            <a:r>
              <a:rPr lang="en-US" altLang="ja-JP" sz="3600" dirty="0" err="1" smtClean="0"/>
              <a:t>L.</a:t>
            </a:r>
            <a:r>
              <a:rPr lang="en-US" altLang="ja-JP" sz="3600" dirty="0" err="1" smtClean="0">
                <a:solidFill>
                  <a:srgbClr val="FF0000"/>
                </a:solidFill>
              </a:rPr>
              <a:t>remove</a:t>
            </a:r>
            <a:r>
              <a:rPr lang="en-US" altLang="ja-JP" sz="3600" dirty="0" smtClean="0"/>
              <a:t>(5)-&gt;  </a:t>
            </a:r>
            <a:r>
              <a:rPr lang="ja-JP" altLang="en-US" sz="3600" dirty="0" smtClean="0"/>
              <a:t> </a:t>
            </a:r>
            <a:r>
              <a:rPr lang="en-US" altLang="ja-JP" sz="3600" dirty="0" smtClean="0"/>
              <a:t>L=[1,1,4]</a:t>
            </a:r>
            <a:endParaRPr lang="ja-JP" altLang="en-US" sz="3600" dirty="0" smtClean="0"/>
          </a:p>
          <a:p>
            <a:pPr eaLnBrk="1" hangingPunct="1">
              <a:lnSpc>
                <a:spcPct val="80000"/>
              </a:lnSpc>
              <a:buNone/>
            </a:pPr>
            <a:endParaRPr lang="en-US" altLang="ja-JP" sz="2400" dirty="0" smtClean="0"/>
          </a:p>
        </p:txBody>
      </p:sp>
      <p:sp>
        <p:nvSpPr>
          <p:cNvPr id="4" name="正方形/長方形 3"/>
          <p:cNvSpPr/>
          <p:nvPr/>
        </p:nvSpPr>
        <p:spPr>
          <a:xfrm>
            <a:off x="2007096" y="3645024"/>
            <a:ext cx="1143000" cy="1143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8000" dirty="0" smtClean="0">
                <a:solidFill>
                  <a:schemeClr val="tx1"/>
                </a:solidFill>
              </a:rPr>
              <a:t>1</a:t>
            </a:r>
            <a:endParaRPr lang="ja-JP" altLang="en-US" sz="8000" dirty="0">
              <a:solidFill>
                <a:schemeClr val="tx1"/>
              </a:solidFill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3150096" y="3645024"/>
            <a:ext cx="1143000" cy="1143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8000" dirty="0" smtClean="0">
                <a:solidFill>
                  <a:schemeClr val="tx1"/>
                </a:solidFill>
              </a:rPr>
              <a:t>1</a:t>
            </a:r>
            <a:endParaRPr lang="ja-JP" altLang="en-US" sz="8000" dirty="0">
              <a:solidFill>
                <a:schemeClr val="tx1"/>
              </a:solidFill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4293096" y="3645024"/>
            <a:ext cx="1143000" cy="1143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8000" dirty="0" smtClean="0">
                <a:solidFill>
                  <a:srgbClr val="FF0000"/>
                </a:solidFill>
              </a:rPr>
              <a:t>5</a:t>
            </a:r>
            <a:endParaRPr lang="ja-JP" altLang="en-US" sz="8000" dirty="0">
              <a:solidFill>
                <a:srgbClr val="FF0000"/>
              </a:solidFill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5436096" y="3645024"/>
            <a:ext cx="1143000" cy="1143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8000" dirty="0" smtClean="0"/>
              <a:t>4</a:t>
            </a:r>
            <a:endParaRPr lang="ja-JP" altLang="en-US" sz="8000" dirty="0"/>
          </a:p>
        </p:txBody>
      </p:sp>
      <p:sp>
        <p:nvSpPr>
          <p:cNvPr id="8" name="正方形/長方形 7"/>
          <p:cNvSpPr/>
          <p:nvPr/>
        </p:nvSpPr>
        <p:spPr>
          <a:xfrm>
            <a:off x="1997968" y="5229200"/>
            <a:ext cx="1143000" cy="1143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8000" dirty="0" smtClean="0">
                <a:solidFill>
                  <a:schemeClr val="tx1"/>
                </a:solidFill>
              </a:rPr>
              <a:t>1</a:t>
            </a:r>
            <a:endParaRPr lang="ja-JP" altLang="en-US" sz="8000" dirty="0">
              <a:solidFill>
                <a:schemeClr val="tx1"/>
              </a:solidFill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140968" y="5229200"/>
            <a:ext cx="1143000" cy="1143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8000" dirty="0" smtClean="0">
                <a:solidFill>
                  <a:schemeClr val="tx1"/>
                </a:solidFill>
              </a:rPr>
              <a:t>1</a:t>
            </a:r>
            <a:endParaRPr lang="ja-JP" altLang="en-US" sz="8000" dirty="0">
              <a:solidFill>
                <a:schemeClr val="tx1"/>
              </a:solidFill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4283968" y="5229200"/>
            <a:ext cx="1143000" cy="1143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8000" dirty="0" smtClean="0"/>
              <a:t>4</a:t>
            </a:r>
            <a:endParaRPr lang="ja-JP" altLang="en-US" sz="8000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55DD52-DC4F-46A0-B709-8E8B791FD312}" type="slidenum">
              <a:rPr lang="ja-JP" altLang="en-US" smtClean="0"/>
              <a:pPr>
                <a:defRPr/>
              </a:pPr>
              <a:t>32</a:t>
            </a:fld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dirty="0" smtClean="0"/>
              <a:t>リスト に対するメソッド </a:t>
            </a:r>
            <a:r>
              <a:rPr lang="en-US" altLang="ja-JP" dirty="0" smtClean="0"/>
              <a:t>(6)</a:t>
            </a:r>
            <a:endParaRPr lang="ja-JP" altLang="en-US" dirty="0" smtClean="0"/>
          </a:p>
        </p:txBody>
      </p:sp>
      <p:sp>
        <p:nvSpPr>
          <p:cNvPr id="22531" name="コンテンツ プレースホルダ 2"/>
          <p:cNvSpPr>
            <a:spLocks noGrp="1"/>
          </p:cNvSpPr>
          <p:nvPr>
            <p:ph idx="1"/>
          </p:nvPr>
        </p:nvSpPr>
        <p:spPr>
          <a:xfrm>
            <a:off x="518864" y="1600201"/>
            <a:ext cx="8085584" cy="1828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None/>
            </a:pPr>
            <a:r>
              <a:rPr lang="en-US" altLang="ja-JP" dirty="0" err="1" smtClean="0"/>
              <a:t>L.</a:t>
            </a:r>
            <a:r>
              <a:rPr lang="en-US" altLang="ja-JP" dirty="0" err="1" smtClean="0">
                <a:solidFill>
                  <a:srgbClr val="FF0000"/>
                </a:solidFill>
              </a:rPr>
              <a:t>extend</a:t>
            </a:r>
            <a:r>
              <a:rPr lang="en-US" altLang="ja-JP" dirty="0" smtClean="0"/>
              <a:t>(L2)</a:t>
            </a:r>
            <a:r>
              <a:rPr lang="ja-JP" altLang="en-US" dirty="0" smtClean="0"/>
              <a:t>：</a:t>
            </a:r>
            <a:r>
              <a:rPr lang="en-US" altLang="ja-JP" dirty="0" smtClean="0"/>
              <a:t>  L</a:t>
            </a:r>
            <a:r>
              <a:rPr lang="ja-JP" altLang="en-US" dirty="0" smtClean="0"/>
              <a:t>の末尾にリスト</a:t>
            </a:r>
            <a:r>
              <a:rPr lang="en-US" altLang="ja-JP" dirty="0" smtClean="0"/>
              <a:t>L2</a:t>
            </a:r>
            <a:r>
              <a:rPr lang="ja-JP" altLang="en-US" dirty="0" smtClean="0"/>
              <a:t>を追加</a:t>
            </a:r>
            <a:endParaRPr lang="en-US" altLang="ja-JP" dirty="0" smtClean="0"/>
          </a:p>
          <a:p>
            <a:pPr eaLnBrk="1" hangingPunct="1">
              <a:lnSpc>
                <a:spcPct val="80000"/>
              </a:lnSpc>
              <a:buNone/>
            </a:pPr>
            <a:r>
              <a:rPr lang="ja-JP" altLang="en-US" dirty="0" smtClean="0"/>
              <a:t>                           </a:t>
            </a:r>
            <a:endParaRPr lang="en-US" altLang="ja-JP" dirty="0" smtClean="0"/>
          </a:p>
          <a:p>
            <a:pPr lvl="1" eaLnBrk="1" hangingPunct="1">
              <a:lnSpc>
                <a:spcPct val="80000"/>
              </a:lnSpc>
              <a:buNone/>
            </a:pPr>
            <a:r>
              <a:rPr lang="en-US" altLang="ja-JP" sz="3200" dirty="0" smtClean="0"/>
              <a:t>           </a:t>
            </a:r>
            <a:r>
              <a:rPr lang="en-US" altLang="ja-JP" sz="3200" dirty="0" err="1" smtClean="0"/>
              <a:t>L.</a:t>
            </a:r>
            <a:r>
              <a:rPr lang="en-US" altLang="ja-JP" sz="3200" dirty="0" err="1" smtClean="0">
                <a:solidFill>
                  <a:srgbClr val="FF0000"/>
                </a:solidFill>
              </a:rPr>
              <a:t>extend</a:t>
            </a:r>
            <a:r>
              <a:rPr lang="en-US" altLang="ja-JP" sz="3200" dirty="0" smtClean="0"/>
              <a:t>([8,0])-&gt;  </a:t>
            </a:r>
            <a:r>
              <a:rPr lang="ja-JP" altLang="en-US" sz="3200" dirty="0" smtClean="0"/>
              <a:t> </a:t>
            </a:r>
            <a:r>
              <a:rPr lang="en-US" altLang="ja-JP" sz="3200" dirty="0" smtClean="0"/>
              <a:t>L=[1,1,5,4,8,0]</a:t>
            </a:r>
            <a:endParaRPr lang="ja-JP" altLang="en-US" sz="3200" dirty="0" smtClean="0"/>
          </a:p>
          <a:p>
            <a:pPr eaLnBrk="1" hangingPunct="1">
              <a:lnSpc>
                <a:spcPct val="80000"/>
              </a:lnSpc>
              <a:buNone/>
            </a:pPr>
            <a:endParaRPr lang="en-US" altLang="ja-JP" sz="2400" dirty="0" smtClean="0"/>
          </a:p>
        </p:txBody>
      </p:sp>
      <p:sp>
        <p:nvSpPr>
          <p:cNvPr id="4" name="正方形/長方形 3"/>
          <p:cNvSpPr/>
          <p:nvPr/>
        </p:nvSpPr>
        <p:spPr>
          <a:xfrm>
            <a:off x="971600" y="3429000"/>
            <a:ext cx="1143000" cy="1143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8000" dirty="0" smtClean="0">
                <a:solidFill>
                  <a:schemeClr val="tx1"/>
                </a:solidFill>
              </a:rPr>
              <a:t>1</a:t>
            </a:r>
            <a:endParaRPr lang="ja-JP" altLang="en-US" sz="8000" dirty="0">
              <a:solidFill>
                <a:schemeClr val="tx1"/>
              </a:solidFill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2114600" y="3429000"/>
            <a:ext cx="1143000" cy="1143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8000" dirty="0" smtClean="0">
                <a:solidFill>
                  <a:schemeClr val="tx1"/>
                </a:solidFill>
              </a:rPr>
              <a:t>1</a:t>
            </a:r>
            <a:endParaRPr lang="ja-JP" altLang="en-US" sz="8000" dirty="0">
              <a:solidFill>
                <a:schemeClr val="tx1"/>
              </a:solidFill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3257600" y="3429000"/>
            <a:ext cx="1143000" cy="1143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8000" dirty="0" smtClean="0">
                <a:solidFill>
                  <a:schemeClr val="tx1"/>
                </a:solidFill>
              </a:rPr>
              <a:t>5</a:t>
            </a:r>
            <a:endParaRPr lang="ja-JP" altLang="en-US" sz="8000" dirty="0">
              <a:solidFill>
                <a:schemeClr val="tx1"/>
              </a:solidFill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4400600" y="3429000"/>
            <a:ext cx="1143000" cy="1143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8000" dirty="0" smtClean="0"/>
              <a:t>4</a:t>
            </a:r>
            <a:endParaRPr lang="ja-JP" altLang="en-US" sz="8000" dirty="0"/>
          </a:p>
        </p:txBody>
      </p:sp>
      <p:sp>
        <p:nvSpPr>
          <p:cNvPr id="12" name="正方形/長方形 11"/>
          <p:cNvSpPr/>
          <p:nvPr/>
        </p:nvSpPr>
        <p:spPr>
          <a:xfrm>
            <a:off x="6156176" y="3429000"/>
            <a:ext cx="1143000" cy="1143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8000" dirty="0" smtClean="0">
                <a:solidFill>
                  <a:schemeClr val="tx1"/>
                </a:solidFill>
              </a:rPr>
              <a:t>8</a:t>
            </a:r>
            <a:endParaRPr lang="ja-JP" altLang="en-US" sz="8000" dirty="0">
              <a:solidFill>
                <a:schemeClr val="tx1"/>
              </a:solidFill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7299176" y="3429000"/>
            <a:ext cx="1143000" cy="1143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8000" dirty="0" smtClean="0"/>
              <a:t>0</a:t>
            </a:r>
            <a:endParaRPr lang="ja-JP" altLang="en-US" sz="8000" dirty="0"/>
          </a:p>
        </p:txBody>
      </p:sp>
      <p:sp>
        <p:nvSpPr>
          <p:cNvPr id="14" name="正方形/長方形 13"/>
          <p:cNvSpPr/>
          <p:nvPr/>
        </p:nvSpPr>
        <p:spPr>
          <a:xfrm>
            <a:off x="926976" y="5157192"/>
            <a:ext cx="1143000" cy="1143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8000" dirty="0" smtClean="0">
                <a:solidFill>
                  <a:schemeClr val="tx1"/>
                </a:solidFill>
              </a:rPr>
              <a:t>1</a:t>
            </a:r>
            <a:endParaRPr lang="ja-JP" altLang="en-US" sz="8000" dirty="0">
              <a:solidFill>
                <a:schemeClr val="tx1"/>
              </a:solidFill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2069976" y="5157192"/>
            <a:ext cx="1143000" cy="1143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8000" dirty="0" smtClean="0">
                <a:solidFill>
                  <a:schemeClr val="tx1"/>
                </a:solidFill>
              </a:rPr>
              <a:t>1</a:t>
            </a:r>
            <a:endParaRPr lang="ja-JP" altLang="en-US" sz="8000" dirty="0">
              <a:solidFill>
                <a:schemeClr val="tx1"/>
              </a:solidFill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3212976" y="5157192"/>
            <a:ext cx="1143000" cy="1143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8000" dirty="0" smtClean="0">
                <a:solidFill>
                  <a:schemeClr val="tx1"/>
                </a:solidFill>
              </a:rPr>
              <a:t>5</a:t>
            </a:r>
            <a:endParaRPr lang="ja-JP" altLang="en-US" sz="8000" dirty="0">
              <a:solidFill>
                <a:schemeClr val="tx1"/>
              </a:solidFill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4355976" y="5157192"/>
            <a:ext cx="1143000" cy="1143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8000" dirty="0" smtClean="0"/>
              <a:t>4</a:t>
            </a:r>
            <a:endParaRPr lang="ja-JP" altLang="en-US" sz="8000" dirty="0"/>
          </a:p>
        </p:txBody>
      </p:sp>
      <p:sp>
        <p:nvSpPr>
          <p:cNvPr id="18" name="正方形/長方形 17"/>
          <p:cNvSpPr/>
          <p:nvPr/>
        </p:nvSpPr>
        <p:spPr>
          <a:xfrm>
            <a:off x="5508104" y="5157192"/>
            <a:ext cx="1143000" cy="1143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8000" dirty="0" smtClean="0">
                <a:solidFill>
                  <a:schemeClr val="tx1"/>
                </a:solidFill>
              </a:rPr>
              <a:t>8</a:t>
            </a:r>
            <a:endParaRPr lang="ja-JP" altLang="en-US" sz="8000" dirty="0">
              <a:solidFill>
                <a:schemeClr val="tx1"/>
              </a:solidFill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6651104" y="5157192"/>
            <a:ext cx="1143000" cy="1143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8000" dirty="0" smtClean="0"/>
              <a:t>0</a:t>
            </a:r>
            <a:endParaRPr lang="ja-JP" altLang="en-US" sz="8000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55DD52-DC4F-46A0-B709-8E8B791FD312}" type="slidenum">
              <a:rPr lang="ja-JP" altLang="en-US" smtClean="0"/>
              <a:pPr>
                <a:defRPr/>
              </a:pPr>
              <a:t>33</a:t>
            </a:fld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dirty="0" smtClean="0"/>
              <a:t>リスト に対するメソッド </a:t>
            </a:r>
            <a:r>
              <a:rPr lang="en-US" altLang="ja-JP" dirty="0" smtClean="0"/>
              <a:t>(7)</a:t>
            </a:r>
            <a:endParaRPr lang="ja-JP" altLang="en-US" dirty="0" smtClean="0"/>
          </a:p>
        </p:txBody>
      </p:sp>
      <p:sp>
        <p:nvSpPr>
          <p:cNvPr id="22531" name="コンテンツ プレースホルダ 2"/>
          <p:cNvSpPr>
            <a:spLocks noGrp="1"/>
          </p:cNvSpPr>
          <p:nvPr>
            <p:ph idx="1"/>
          </p:nvPr>
        </p:nvSpPr>
        <p:spPr>
          <a:xfrm>
            <a:off x="518864" y="1600201"/>
            <a:ext cx="8085584" cy="1828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None/>
            </a:pPr>
            <a:r>
              <a:rPr lang="en-US" altLang="ja-JP" dirty="0" smtClean="0"/>
              <a:t>L.</a:t>
            </a:r>
            <a:r>
              <a:rPr lang="en-US" altLang="ja-JP" dirty="0" smtClean="0">
                <a:solidFill>
                  <a:srgbClr val="FF0000"/>
                </a:solidFill>
              </a:rPr>
              <a:t>pop</a:t>
            </a:r>
            <a:r>
              <a:rPr lang="en-US" altLang="ja-JP" dirty="0" smtClean="0"/>
              <a:t>(</a:t>
            </a:r>
            <a:r>
              <a:rPr lang="en-US" altLang="ja-JP" dirty="0" err="1" smtClean="0"/>
              <a:t>i</a:t>
            </a:r>
            <a:r>
              <a:rPr lang="en-US" altLang="ja-JP" dirty="0" smtClean="0"/>
              <a:t>)</a:t>
            </a:r>
            <a:r>
              <a:rPr lang="ja-JP" altLang="en-US" dirty="0" smtClean="0"/>
              <a:t>：</a:t>
            </a:r>
            <a:r>
              <a:rPr lang="en-US" altLang="ja-JP" dirty="0" smtClean="0"/>
              <a:t>  L</a:t>
            </a:r>
            <a:r>
              <a:rPr lang="ja-JP" altLang="en-US" dirty="0" smtClean="0"/>
              <a:t>の</a:t>
            </a:r>
            <a:r>
              <a:rPr lang="en-US" altLang="ja-JP" dirty="0" err="1" smtClean="0"/>
              <a:t>i</a:t>
            </a:r>
            <a:r>
              <a:rPr lang="ja-JP" altLang="en-US" dirty="0" smtClean="0"/>
              <a:t>番目の要素を削除し返す．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i</a:t>
            </a:r>
            <a:r>
              <a:rPr lang="ja-JP" altLang="en-US" dirty="0" smtClean="0"/>
              <a:t>を省略すると最後の要素を返す．</a:t>
            </a:r>
            <a:endParaRPr lang="en-US" altLang="ja-JP" dirty="0" smtClean="0"/>
          </a:p>
          <a:p>
            <a:pPr eaLnBrk="1" hangingPunct="1">
              <a:lnSpc>
                <a:spcPct val="80000"/>
              </a:lnSpc>
              <a:buNone/>
            </a:pPr>
            <a:r>
              <a:rPr lang="ja-JP" altLang="en-US" dirty="0" smtClean="0"/>
              <a:t>                           </a:t>
            </a:r>
            <a:endParaRPr lang="en-US" altLang="ja-JP" dirty="0" smtClean="0"/>
          </a:p>
          <a:p>
            <a:pPr lvl="1" eaLnBrk="1" hangingPunct="1">
              <a:lnSpc>
                <a:spcPct val="80000"/>
              </a:lnSpc>
              <a:buNone/>
            </a:pPr>
            <a:r>
              <a:rPr lang="en-US" altLang="ja-JP" sz="3200" dirty="0" smtClean="0"/>
              <a:t>           L.</a:t>
            </a:r>
            <a:r>
              <a:rPr lang="en-US" altLang="ja-JP" sz="3200" dirty="0" smtClean="0">
                <a:solidFill>
                  <a:srgbClr val="FF0000"/>
                </a:solidFill>
              </a:rPr>
              <a:t>pop</a:t>
            </a:r>
            <a:r>
              <a:rPr lang="en-US" altLang="ja-JP" sz="3200" dirty="0" smtClean="0"/>
              <a:t>()-&gt;  4</a:t>
            </a:r>
            <a:r>
              <a:rPr lang="ja-JP" altLang="en-US" sz="3200" dirty="0" smtClean="0"/>
              <a:t>を返し， </a:t>
            </a:r>
            <a:r>
              <a:rPr lang="en-US" altLang="ja-JP" sz="3200" dirty="0" smtClean="0"/>
              <a:t>L=[1,1,5]</a:t>
            </a:r>
            <a:endParaRPr lang="ja-JP" altLang="en-US" sz="3200" dirty="0" smtClean="0"/>
          </a:p>
          <a:p>
            <a:pPr eaLnBrk="1" hangingPunct="1">
              <a:lnSpc>
                <a:spcPct val="80000"/>
              </a:lnSpc>
              <a:buNone/>
            </a:pPr>
            <a:endParaRPr lang="en-US" altLang="ja-JP" sz="2400" dirty="0" smtClean="0"/>
          </a:p>
        </p:txBody>
      </p:sp>
      <p:sp>
        <p:nvSpPr>
          <p:cNvPr id="4" name="正方形/長方形 3"/>
          <p:cNvSpPr/>
          <p:nvPr/>
        </p:nvSpPr>
        <p:spPr>
          <a:xfrm>
            <a:off x="1061864" y="3789040"/>
            <a:ext cx="1143000" cy="1143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8000" dirty="0" smtClean="0">
                <a:solidFill>
                  <a:schemeClr val="tx1"/>
                </a:solidFill>
              </a:rPr>
              <a:t>1</a:t>
            </a:r>
            <a:endParaRPr lang="ja-JP" altLang="en-US" sz="8000" dirty="0">
              <a:solidFill>
                <a:schemeClr val="tx1"/>
              </a:solidFill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2204864" y="3789040"/>
            <a:ext cx="1143000" cy="1143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8000" dirty="0" smtClean="0">
                <a:solidFill>
                  <a:schemeClr val="tx1"/>
                </a:solidFill>
              </a:rPr>
              <a:t>1</a:t>
            </a:r>
            <a:endParaRPr lang="ja-JP" altLang="en-US" sz="8000" dirty="0">
              <a:solidFill>
                <a:schemeClr val="tx1"/>
              </a:solidFill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3347864" y="3789040"/>
            <a:ext cx="1143000" cy="1143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8000" dirty="0" smtClean="0">
                <a:solidFill>
                  <a:schemeClr val="tx1"/>
                </a:solidFill>
              </a:rPr>
              <a:t>5</a:t>
            </a:r>
            <a:endParaRPr lang="ja-JP" altLang="en-US" sz="8000" dirty="0">
              <a:solidFill>
                <a:schemeClr val="tx1"/>
              </a:solidFill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4490864" y="3789040"/>
            <a:ext cx="1143000" cy="1143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8000" dirty="0" smtClean="0"/>
              <a:t>4</a:t>
            </a:r>
            <a:endParaRPr lang="ja-JP" altLang="en-US" sz="8000" dirty="0"/>
          </a:p>
        </p:txBody>
      </p:sp>
      <p:sp>
        <p:nvSpPr>
          <p:cNvPr id="8" name="正方形/長方形 7"/>
          <p:cNvSpPr/>
          <p:nvPr/>
        </p:nvSpPr>
        <p:spPr>
          <a:xfrm>
            <a:off x="998984" y="5301208"/>
            <a:ext cx="1143000" cy="1143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8000" dirty="0" smtClean="0">
                <a:solidFill>
                  <a:schemeClr val="tx1"/>
                </a:solidFill>
              </a:rPr>
              <a:t>1</a:t>
            </a:r>
            <a:endParaRPr lang="ja-JP" altLang="en-US" sz="8000" dirty="0">
              <a:solidFill>
                <a:schemeClr val="tx1"/>
              </a:solidFill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2141984" y="5301208"/>
            <a:ext cx="1143000" cy="1143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8000" dirty="0" smtClean="0">
                <a:solidFill>
                  <a:schemeClr val="tx1"/>
                </a:solidFill>
              </a:rPr>
              <a:t>1</a:t>
            </a:r>
            <a:endParaRPr lang="ja-JP" altLang="en-US" sz="8000" dirty="0">
              <a:solidFill>
                <a:schemeClr val="tx1"/>
              </a:solidFill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3284984" y="5301208"/>
            <a:ext cx="1143000" cy="1143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8000" dirty="0" smtClean="0">
                <a:solidFill>
                  <a:schemeClr val="tx1"/>
                </a:solidFill>
              </a:rPr>
              <a:t>5</a:t>
            </a:r>
            <a:endParaRPr lang="ja-JP" altLang="en-US" sz="8000" dirty="0">
              <a:solidFill>
                <a:schemeClr val="tx1"/>
              </a:solidFill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7380312" y="3789040"/>
            <a:ext cx="1143000" cy="1143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8000" dirty="0" smtClean="0"/>
              <a:t>4</a:t>
            </a:r>
            <a:endParaRPr lang="ja-JP" altLang="en-US" sz="8000" dirty="0"/>
          </a:p>
        </p:txBody>
      </p:sp>
      <p:sp>
        <p:nvSpPr>
          <p:cNvPr id="12" name="右矢印 11"/>
          <p:cNvSpPr/>
          <p:nvPr/>
        </p:nvSpPr>
        <p:spPr>
          <a:xfrm>
            <a:off x="5724128" y="3933056"/>
            <a:ext cx="1368152" cy="864096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 </a:t>
            </a:r>
            <a:r>
              <a:rPr kumimoji="1" lang="en-US" altLang="ja-JP" sz="2800" dirty="0" smtClean="0"/>
              <a:t>pop()</a:t>
            </a:r>
            <a:endParaRPr kumimoji="1" lang="ja-JP" altLang="en-US" sz="2800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55DD52-DC4F-46A0-B709-8E8B791FD312}" type="slidenum">
              <a:rPr lang="ja-JP" altLang="en-US" smtClean="0"/>
              <a:pPr>
                <a:defRPr/>
              </a:pPr>
              <a:t>34</a:t>
            </a:fld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dirty="0" smtClean="0"/>
              <a:t>リスト に対するメソッド </a:t>
            </a:r>
            <a:r>
              <a:rPr lang="en-US" altLang="ja-JP" dirty="0" smtClean="0"/>
              <a:t>(8)</a:t>
            </a:r>
            <a:endParaRPr lang="ja-JP" altLang="en-US" dirty="0" smtClean="0"/>
          </a:p>
        </p:txBody>
      </p:sp>
      <p:sp>
        <p:nvSpPr>
          <p:cNvPr id="22531" name="コンテンツ プレースホルダ 2"/>
          <p:cNvSpPr>
            <a:spLocks noGrp="1"/>
          </p:cNvSpPr>
          <p:nvPr>
            <p:ph idx="1"/>
          </p:nvPr>
        </p:nvSpPr>
        <p:spPr>
          <a:xfrm>
            <a:off x="518864" y="1600201"/>
            <a:ext cx="8085584" cy="1828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None/>
            </a:pPr>
            <a:r>
              <a:rPr lang="en-US" altLang="ja-JP" sz="3600" dirty="0" err="1" smtClean="0"/>
              <a:t>L.</a:t>
            </a:r>
            <a:r>
              <a:rPr lang="en-US" altLang="ja-JP" sz="3600" dirty="0" err="1" smtClean="0">
                <a:solidFill>
                  <a:srgbClr val="FF0000"/>
                </a:solidFill>
              </a:rPr>
              <a:t>reverse</a:t>
            </a:r>
            <a:r>
              <a:rPr lang="en-US" altLang="ja-JP" sz="3600" dirty="0" smtClean="0"/>
              <a:t>()</a:t>
            </a:r>
            <a:r>
              <a:rPr lang="ja-JP" altLang="en-US" sz="3600" dirty="0" smtClean="0"/>
              <a:t>：</a:t>
            </a:r>
            <a:r>
              <a:rPr lang="en-US" altLang="ja-JP" sz="3600" dirty="0" smtClean="0"/>
              <a:t>L</a:t>
            </a:r>
            <a:r>
              <a:rPr lang="ja-JP" altLang="en-US" sz="3600" dirty="0" smtClean="0"/>
              <a:t>を逆順にする．</a:t>
            </a:r>
            <a:endParaRPr lang="en-US" altLang="ja-JP" sz="3600" dirty="0" smtClean="0"/>
          </a:p>
          <a:p>
            <a:pPr eaLnBrk="1" hangingPunct="1">
              <a:lnSpc>
                <a:spcPct val="80000"/>
              </a:lnSpc>
              <a:buNone/>
            </a:pPr>
            <a:endParaRPr lang="en-US" altLang="ja-JP" sz="3600" dirty="0" smtClean="0"/>
          </a:p>
          <a:p>
            <a:pPr lvl="1" eaLnBrk="1" hangingPunct="1">
              <a:lnSpc>
                <a:spcPct val="80000"/>
              </a:lnSpc>
              <a:buNone/>
            </a:pPr>
            <a:r>
              <a:rPr lang="en-US" altLang="ja-JP" sz="3600" dirty="0" smtClean="0"/>
              <a:t>           </a:t>
            </a:r>
            <a:r>
              <a:rPr lang="en-US" altLang="ja-JP" sz="3600" dirty="0" err="1" smtClean="0"/>
              <a:t>L.</a:t>
            </a:r>
            <a:r>
              <a:rPr lang="en-US" altLang="ja-JP" sz="3600" dirty="0" err="1" smtClean="0">
                <a:solidFill>
                  <a:srgbClr val="FF0000"/>
                </a:solidFill>
              </a:rPr>
              <a:t>reverse</a:t>
            </a:r>
            <a:r>
              <a:rPr lang="en-US" altLang="ja-JP" sz="3600" dirty="0" smtClean="0"/>
              <a:t>() -&gt;  L=[4,5,1,1]  </a:t>
            </a:r>
          </a:p>
          <a:p>
            <a:pPr eaLnBrk="1" hangingPunct="1">
              <a:lnSpc>
                <a:spcPct val="80000"/>
              </a:lnSpc>
              <a:buNone/>
            </a:pPr>
            <a:endParaRPr lang="en-US" altLang="ja-JP" sz="2400" dirty="0" smtClean="0"/>
          </a:p>
        </p:txBody>
      </p:sp>
      <p:sp>
        <p:nvSpPr>
          <p:cNvPr id="4" name="正方形/長方形 3"/>
          <p:cNvSpPr/>
          <p:nvPr/>
        </p:nvSpPr>
        <p:spPr>
          <a:xfrm>
            <a:off x="1268760" y="3573016"/>
            <a:ext cx="1143000" cy="1143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8000" dirty="0" smtClean="0">
                <a:solidFill>
                  <a:schemeClr val="tx1"/>
                </a:solidFill>
              </a:rPr>
              <a:t>1</a:t>
            </a:r>
            <a:endParaRPr lang="ja-JP" altLang="en-US" sz="8000" dirty="0">
              <a:solidFill>
                <a:schemeClr val="tx1"/>
              </a:solidFill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2411760" y="3573016"/>
            <a:ext cx="1143000" cy="1143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8000" dirty="0" smtClean="0">
                <a:solidFill>
                  <a:schemeClr val="tx1"/>
                </a:solidFill>
              </a:rPr>
              <a:t>1</a:t>
            </a:r>
            <a:endParaRPr lang="ja-JP" altLang="en-US" sz="8000" dirty="0">
              <a:solidFill>
                <a:schemeClr val="tx1"/>
              </a:solidFill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3554760" y="3573016"/>
            <a:ext cx="1143000" cy="1143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8000" dirty="0" smtClean="0">
                <a:solidFill>
                  <a:schemeClr val="tx1"/>
                </a:solidFill>
              </a:rPr>
              <a:t>5</a:t>
            </a:r>
            <a:endParaRPr lang="ja-JP" altLang="en-US" sz="8000" dirty="0">
              <a:solidFill>
                <a:schemeClr val="tx1"/>
              </a:solidFill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4697760" y="3573016"/>
            <a:ext cx="1143000" cy="1143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8000" dirty="0" smtClean="0"/>
              <a:t>4</a:t>
            </a:r>
            <a:endParaRPr lang="ja-JP" altLang="en-US" sz="8000" dirty="0"/>
          </a:p>
        </p:txBody>
      </p:sp>
      <p:sp>
        <p:nvSpPr>
          <p:cNvPr id="8" name="正方形/長方形 7"/>
          <p:cNvSpPr/>
          <p:nvPr/>
        </p:nvSpPr>
        <p:spPr>
          <a:xfrm>
            <a:off x="1268760" y="5373216"/>
            <a:ext cx="1143000" cy="1143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8000" dirty="0" smtClean="0">
                <a:solidFill>
                  <a:schemeClr val="tx1"/>
                </a:solidFill>
              </a:rPr>
              <a:t>4</a:t>
            </a:r>
            <a:endParaRPr lang="ja-JP" altLang="en-US" sz="8000" dirty="0">
              <a:solidFill>
                <a:schemeClr val="tx1"/>
              </a:solidFill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2411760" y="5373216"/>
            <a:ext cx="1143000" cy="1143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8000" dirty="0" smtClean="0">
                <a:solidFill>
                  <a:schemeClr val="tx1"/>
                </a:solidFill>
              </a:rPr>
              <a:t>5</a:t>
            </a:r>
            <a:endParaRPr lang="ja-JP" altLang="en-US" sz="8000" dirty="0">
              <a:solidFill>
                <a:schemeClr val="tx1"/>
              </a:solidFill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3554760" y="5373216"/>
            <a:ext cx="1143000" cy="1143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8000" dirty="0" smtClean="0">
                <a:solidFill>
                  <a:schemeClr val="tx1"/>
                </a:solidFill>
              </a:rPr>
              <a:t>1</a:t>
            </a:r>
            <a:endParaRPr lang="ja-JP" altLang="en-US" sz="8000" dirty="0">
              <a:solidFill>
                <a:schemeClr val="tx1"/>
              </a:solidFill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4697760" y="5373216"/>
            <a:ext cx="1143000" cy="1143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8000" dirty="0" smtClean="0"/>
              <a:t>1</a:t>
            </a:r>
            <a:endParaRPr lang="ja-JP" altLang="en-US" sz="8000" dirty="0"/>
          </a:p>
        </p:txBody>
      </p:sp>
      <p:cxnSp>
        <p:nvCxnSpPr>
          <p:cNvPr id="13" name="直線矢印コネクタ 12"/>
          <p:cNvCxnSpPr>
            <a:stCxn id="7" idx="2"/>
            <a:endCxn id="8" idx="0"/>
          </p:cNvCxnSpPr>
          <p:nvPr/>
        </p:nvCxnSpPr>
        <p:spPr>
          <a:xfrm flipH="1">
            <a:off x="1840260" y="4716016"/>
            <a:ext cx="3429000" cy="657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直線矢印コネクタ 14"/>
          <p:cNvCxnSpPr>
            <a:stCxn id="6" idx="2"/>
            <a:endCxn id="9" idx="0"/>
          </p:cNvCxnSpPr>
          <p:nvPr/>
        </p:nvCxnSpPr>
        <p:spPr>
          <a:xfrm flipH="1">
            <a:off x="2983260" y="4716016"/>
            <a:ext cx="1143000" cy="657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7" name="直線矢印コネクタ 16"/>
          <p:cNvCxnSpPr>
            <a:stCxn id="5" idx="2"/>
            <a:endCxn id="10" idx="0"/>
          </p:cNvCxnSpPr>
          <p:nvPr/>
        </p:nvCxnSpPr>
        <p:spPr>
          <a:xfrm>
            <a:off x="2983260" y="4716016"/>
            <a:ext cx="1143000" cy="657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9" name="直線矢印コネクタ 18"/>
          <p:cNvCxnSpPr>
            <a:stCxn id="4" idx="2"/>
            <a:endCxn id="11" idx="0"/>
          </p:cNvCxnSpPr>
          <p:nvPr/>
        </p:nvCxnSpPr>
        <p:spPr>
          <a:xfrm>
            <a:off x="1840260" y="4716016"/>
            <a:ext cx="3429000" cy="657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55DD52-DC4F-46A0-B709-8E8B791FD312}" type="slidenum">
              <a:rPr lang="ja-JP" altLang="en-US" smtClean="0"/>
              <a:pPr>
                <a:defRPr/>
              </a:pPr>
              <a:t>35</a:t>
            </a:fld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dirty="0" smtClean="0"/>
              <a:t>リスト に対するメソッド </a:t>
            </a:r>
            <a:r>
              <a:rPr lang="en-US" altLang="ja-JP" dirty="0" smtClean="0"/>
              <a:t>(9)</a:t>
            </a:r>
            <a:endParaRPr lang="ja-JP" altLang="en-US" dirty="0" smtClean="0"/>
          </a:p>
        </p:txBody>
      </p:sp>
      <p:sp>
        <p:nvSpPr>
          <p:cNvPr id="22531" name="コンテンツ プレースホルダ 2"/>
          <p:cNvSpPr>
            <a:spLocks noGrp="1"/>
          </p:cNvSpPr>
          <p:nvPr>
            <p:ph idx="1"/>
          </p:nvPr>
        </p:nvSpPr>
        <p:spPr>
          <a:xfrm>
            <a:off x="518864" y="1600201"/>
            <a:ext cx="8085584" cy="1828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None/>
            </a:pPr>
            <a:r>
              <a:rPr lang="en-US" altLang="ja-JP" sz="3600" dirty="0" err="1" smtClean="0"/>
              <a:t>L.</a:t>
            </a:r>
            <a:r>
              <a:rPr lang="en-US" altLang="ja-JP" sz="3600" dirty="0" err="1" smtClean="0">
                <a:solidFill>
                  <a:srgbClr val="FF0000"/>
                </a:solidFill>
              </a:rPr>
              <a:t>sort</a:t>
            </a:r>
            <a:r>
              <a:rPr lang="en-US" altLang="ja-JP" sz="3600" dirty="0" smtClean="0"/>
              <a:t>()</a:t>
            </a:r>
            <a:r>
              <a:rPr lang="ja-JP" altLang="en-US" sz="3600" dirty="0" smtClean="0"/>
              <a:t>：</a:t>
            </a:r>
            <a:r>
              <a:rPr lang="en-US" altLang="ja-JP" sz="3600" dirty="0" smtClean="0"/>
              <a:t>  L </a:t>
            </a:r>
            <a:r>
              <a:rPr lang="ja-JP" altLang="en-US" sz="3600" dirty="0" smtClean="0"/>
              <a:t>を小さい順に並べ替える．  </a:t>
            </a:r>
            <a:endParaRPr lang="en-US" altLang="ja-JP" sz="3600" dirty="0" smtClean="0"/>
          </a:p>
          <a:p>
            <a:pPr eaLnBrk="1" hangingPunct="1">
              <a:lnSpc>
                <a:spcPct val="80000"/>
              </a:lnSpc>
              <a:buNone/>
            </a:pPr>
            <a:r>
              <a:rPr lang="ja-JP" altLang="en-US" sz="3600" dirty="0" smtClean="0"/>
              <a:t>                         </a:t>
            </a:r>
            <a:endParaRPr lang="en-US" altLang="ja-JP" sz="3600" dirty="0" smtClean="0"/>
          </a:p>
          <a:p>
            <a:pPr lvl="1" eaLnBrk="1" hangingPunct="1">
              <a:lnSpc>
                <a:spcPct val="80000"/>
              </a:lnSpc>
              <a:buNone/>
            </a:pPr>
            <a:r>
              <a:rPr lang="en-US" altLang="ja-JP" sz="3600" dirty="0" smtClean="0"/>
              <a:t>           </a:t>
            </a:r>
            <a:r>
              <a:rPr lang="en-US" altLang="ja-JP" sz="3600" dirty="0" err="1" smtClean="0"/>
              <a:t>L.</a:t>
            </a:r>
            <a:r>
              <a:rPr lang="en-US" altLang="ja-JP" sz="3600" dirty="0" err="1" smtClean="0">
                <a:solidFill>
                  <a:srgbClr val="FF0000"/>
                </a:solidFill>
              </a:rPr>
              <a:t>sort</a:t>
            </a:r>
            <a:r>
              <a:rPr lang="en-US" altLang="ja-JP" sz="3600" dirty="0" smtClean="0"/>
              <a:t>()-&gt;  L=[1,1,4,5]</a:t>
            </a:r>
          </a:p>
          <a:p>
            <a:pPr eaLnBrk="1" hangingPunct="1">
              <a:lnSpc>
                <a:spcPct val="80000"/>
              </a:lnSpc>
              <a:buNone/>
            </a:pPr>
            <a:endParaRPr lang="en-US" altLang="ja-JP" sz="2400" dirty="0" smtClean="0"/>
          </a:p>
        </p:txBody>
      </p:sp>
      <p:sp>
        <p:nvSpPr>
          <p:cNvPr id="4" name="正方形/長方形 3"/>
          <p:cNvSpPr/>
          <p:nvPr/>
        </p:nvSpPr>
        <p:spPr>
          <a:xfrm>
            <a:off x="611560" y="3573016"/>
            <a:ext cx="1143000" cy="1143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8000" dirty="0" smtClean="0">
                <a:solidFill>
                  <a:schemeClr val="tx1"/>
                </a:solidFill>
              </a:rPr>
              <a:t>1</a:t>
            </a:r>
            <a:endParaRPr lang="ja-JP" altLang="en-US" sz="8000" dirty="0">
              <a:solidFill>
                <a:schemeClr val="tx1"/>
              </a:solidFill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1754560" y="3573016"/>
            <a:ext cx="1143000" cy="1143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8000" dirty="0" smtClean="0">
                <a:solidFill>
                  <a:schemeClr val="tx1"/>
                </a:solidFill>
              </a:rPr>
              <a:t>1</a:t>
            </a:r>
            <a:endParaRPr lang="ja-JP" altLang="en-US" sz="8000" dirty="0">
              <a:solidFill>
                <a:schemeClr val="tx1"/>
              </a:solidFill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2897560" y="3573016"/>
            <a:ext cx="1143000" cy="1143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8000" dirty="0" smtClean="0">
                <a:solidFill>
                  <a:schemeClr val="tx1"/>
                </a:solidFill>
              </a:rPr>
              <a:t>5</a:t>
            </a:r>
            <a:endParaRPr lang="ja-JP" altLang="en-US" sz="8000" dirty="0">
              <a:solidFill>
                <a:schemeClr val="tx1"/>
              </a:solidFill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4040560" y="3573016"/>
            <a:ext cx="1143000" cy="1143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8000" dirty="0" smtClean="0"/>
              <a:t>4</a:t>
            </a:r>
            <a:endParaRPr lang="ja-JP" altLang="en-US" sz="8000" dirty="0"/>
          </a:p>
        </p:txBody>
      </p:sp>
      <p:sp>
        <p:nvSpPr>
          <p:cNvPr id="8" name="正方形/長方形 7"/>
          <p:cNvSpPr/>
          <p:nvPr/>
        </p:nvSpPr>
        <p:spPr>
          <a:xfrm>
            <a:off x="620688" y="5301208"/>
            <a:ext cx="1143000" cy="1143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8000" dirty="0" smtClean="0">
                <a:solidFill>
                  <a:schemeClr val="tx1"/>
                </a:solidFill>
              </a:rPr>
              <a:t>1</a:t>
            </a:r>
            <a:endParaRPr lang="ja-JP" altLang="en-US" sz="8000" dirty="0">
              <a:solidFill>
                <a:schemeClr val="tx1"/>
              </a:solidFill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1763688" y="5301208"/>
            <a:ext cx="1143000" cy="1143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8000" dirty="0" smtClean="0">
                <a:solidFill>
                  <a:schemeClr val="tx1"/>
                </a:solidFill>
              </a:rPr>
              <a:t>1</a:t>
            </a:r>
            <a:endParaRPr lang="ja-JP" altLang="en-US" sz="8000" dirty="0">
              <a:solidFill>
                <a:schemeClr val="tx1"/>
              </a:solidFill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2906688" y="5301208"/>
            <a:ext cx="1143000" cy="1143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8000" dirty="0" smtClean="0">
                <a:solidFill>
                  <a:schemeClr val="tx1"/>
                </a:solidFill>
              </a:rPr>
              <a:t>4</a:t>
            </a:r>
            <a:endParaRPr lang="ja-JP" altLang="en-US" sz="8000" dirty="0">
              <a:solidFill>
                <a:schemeClr val="tx1"/>
              </a:solidFill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4049688" y="5301208"/>
            <a:ext cx="1143000" cy="1143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8000" dirty="0" smtClean="0"/>
              <a:t>5</a:t>
            </a:r>
            <a:endParaRPr lang="ja-JP" altLang="en-US" sz="8000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55DD52-DC4F-46A0-B709-8E8B791FD312}" type="slidenum">
              <a:rPr lang="ja-JP" altLang="en-US" smtClean="0"/>
              <a:pPr>
                <a:defRPr/>
              </a:pPr>
              <a:t>36</a:t>
            </a:fld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1143000"/>
          </a:xfrm>
        </p:spPr>
        <p:txBody>
          <a:bodyPr/>
          <a:lstStyle/>
          <a:p>
            <a:r>
              <a:rPr kumimoji="1" lang="ja-JP" altLang="en-US" sz="3600" dirty="0" smtClean="0"/>
              <a:t>長さ </a:t>
            </a:r>
            <a:r>
              <a:rPr kumimoji="1" lang="en-US" altLang="ja-JP" sz="3600" dirty="0" smtClean="0"/>
              <a:t>n </a:t>
            </a:r>
            <a:r>
              <a:rPr kumimoji="1" lang="ja-JP" altLang="en-US" sz="3600" dirty="0" smtClean="0"/>
              <a:t>のリスト </a:t>
            </a:r>
            <a:r>
              <a:rPr kumimoji="1" lang="en-US" altLang="ja-JP" sz="3600" dirty="0" smtClean="0"/>
              <a:t>L </a:t>
            </a:r>
            <a:r>
              <a:rPr kumimoji="1" lang="ja-JP" altLang="en-US" sz="3600" dirty="0" smtClean="0"/>
              <a:t>に対するメソッドの計算量</a:t>
            </a:r>
            <a:endParaRPr kumimoji="1" lang="ja-JP" altLang="en-US" sz="3600" dirty="0"/>
          </a:p>
        </p:txBody>
      </p:sp>
      <p:graphicFrame>
        <p:nvGraphicFramePr>
          <p:cNvPr id="10" name="コンテンツ プレースホルダ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189279018"/>
              </p:ext>
            </p:extLst>
          </p:nvPr>
        </p:nvGraphicFramePr>
        <p:xfrm>
          <a:off x="457200" y="1600200"/>
          <a:ext cx="8229600" cy="47091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0624"/>
                <a:gridCol w="1800200"/>
                <a:gridCol w="1152128"/>
                <a:gridCol w="2746648"/>
              </a:tblGrid>
              <a:tr h="52323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/>
                        <a:t>操作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/>
                        <a:t>例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list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err="1" smtClean="0"/>
                        <a:t>blist</a:t>
                      </a:r>
                      <a:r>
                        <a:rPr kumimoji="1" lang="ja-JP" altLang="en-US" sz="2000" dirty="0" smtClean="0"/>
                        <a:t>（</a:t>
                      </a:r>
                      <a:r>
                        <a:rPr kumimoji="1" lang="en-US" altLang="ja-JP" sz="2000" dirty="0" err="1" smtClean="0"/>
                        <a:t>blist</a:t>
                      </a:r>
                      <a:r>
                        <a:rPr kumimoji="1" lang="ja-JP" altLang="en-US" sz="2000" dirty="0" smtClean="0"/>
                        <a:t>モジュール）</a:t>
                      </a:r>
                      <a:endParaRPr kumimoji="1" lang="ja-JP" altLang="en-US" sz="2000" dirty="0"/>
                    </a:p>
                  </a:txBody>
                  <a:tcPr/>
                </a:tc>
              </a:tr>
              <a:tr h="52323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/>
                        <a:t>添え字によるアクセス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L[</a:t>
                      </a:r>
                      <a:r>
                        <a:rPr kumimoji="1" lang="en-US" altLang="ja-JP" sz="2000" dirty="0" err="1" smtClean="0"/>
                        <a:t>i</a:t>
                      </a:r>
                      <a:r>
                        <a:rPr kumimoji="1" lang="en-US" altLang="ja-JP" sz="2000" dirty="0" smtClean="0"/>
                        <a:t>]  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solidFill>
                            <a:srgbClr val="FF0000"/>
                          </a:solidFill>
                        </a:rPr>
                        <a:t>O(1)</a:t>
                      </a:r>
                      <a:endParaRPr kumimoji="1" lang="ja-JP" alt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solidFill>
                            <a:srgbClr val="C00000"/>
                          </a:solidFill>
                        </a:rPr>
                        <a:t>O(log n)</a:t>
                      </a:r>
                      <a:endParaRPr kumimoji="1" lang="ja-JP" altLang="en-US" sz="20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52323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/>
                        <a:t>添え字による保管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L[</a:t>
                      </a:r>
                      <a:r>
                        <a:rPr kumimoji="1" lang="en-US" altLang="ja-JP" sz="2000" dirty="0" err="1" smtClean="0"/>
                        <a:t>i</a:t>
                      </a:r>
                      <a:r>
                        <a:rPr kumimoji="1" lang="en-US" altLang="ja-JP" sz="2000" dirty="0" smtClean="0"/>
                        <a:t>]=x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solidFill>
                            <a:srgbClr val="FF0000"/>
                          </a:solidFill>
                        </a:rPr>
                        <a:t>O(1)</a:t>
                      </a:r>
                      <a:endParaRPr kumimoji="1" lang="ja-JP" alt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solidFill>
                            <a:srgbClr val="C00000"/>
                          </a:solidFill>
                        </a:rPr>
                        <a:t>O(1)</a:t>
                      </a:r>
                      <a:endParaRPr kumimoji="1" lang="ja-JP" altLang="en-US" sz="20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52323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/>
                        <a:t>末尾への追加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err="1" smtClean="0"/>
                        <a:t>L.append</a:t>
                      </a:r>
                      <a:r>
                        <a:rPr kumimoji="1" lang="en-US" altLang="ja-JP" sz="2000" dirty="0" smtClean="0"/>
                        <a:t>(x)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solidFill>
                            <a:srgbClr val="FF0000"/>
                          </a:solidFill>
                        </a:rPr>
                        <a:t>O(1)</a:t>
                      </a:r>
                      <a:endParaRPr kumimoji="1" lang="ja-JP" alt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solidFill>
                            <a:srgbClr val="C00000"/>
                          </a:solidFill>
                        </a:rPr>
                        <a:t>O(1)</a:t>
                      </a:r>
                      <a:endParaRPr kumimoji="1" lang="ja-JP" altLang="en-US" sz="20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52323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/>
                        <a:t>末尾からの取り出し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L.pop()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solidFill>
                            <a:srgbClr val="FF0000"/>
                          </a:solidFill>
                        </a:rPr>
                        <a:t>O(1)</a:t>
                      </a:r>
                      <a:endParaRPr kumimoji="1" lang="ja-JP" alt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solidFill>
                            <a:srgbClr val="C00000"/>
                          </a:solidFill>
                        </a:rPr>
                        <a:t>O(1)</a:t>
                      </a:r>
                      <a:endParaRPr kumimoji="1" lang="ja-JP" altLang="en-US" sz="20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52323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/>
                        <a:t>スライス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L[i:j]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O(j-</a:t>
                      </a:r>
                      <a:r>
                        <a:rPr kumimoji="1" lang="en-US" altLang="ja-JP" sz="2000" dirty="0" err="1" smtClean="0"/>
                        <a:t>i</a:t>
                      </a:r>
                      <a:r>
                        <a:rPr kumimoji="1" lang="en-US" altLang="ja-JP" sz="2000" dirty="0" smtClean="0"/>
                        <a:t>)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solidFill>
                            <a:srgbClr val="C00000"/>
                          </a:solidFill>
                        </a:rPr>
                        <a:t>O(log n)</a:t>
                      </a:r>
                      <a:endParaRPr kumimoji="1" lang="ja-JP" altLang="en-US" sz="20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52323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/>
                        <a:t>先頭からの取り出し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L.pop(0)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O(n)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solidFill>
                            <a:srgbClr val="C00000"/>
                          </a:solidFill>
                        </a:rPr>
                        <a:t>O(log n)</a:t>
                      </a:r>
                      <a:endParaRPr kumimoji="1" lang="ja-JP" altLang="en-US" sz="20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52323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/>
                        <a:t>添え字による削除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del L[</a:t>
                      </a:r>
                      <a:r>
                        <a:rPr kumimoji="1" lang="en-US" altLang="ja-JP" sz="2000" dirty="0" err="1" smtClean="0"/>
                        <a:t>i</a:t>
                      </a:r>
                      <a:r>
                        <a:rPr kumimoji="1" lang="en-US" altLang="ja-JP" sz="2000" dirty="0" smtClean="0"/>
                        <a:t>]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O(n)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solidFill>
                            <a:srgbClr val="C00000"/>
                          </a:solidFill>
                        </a:rPr>
                        <a:t>O(log n)</a:t>
                      </a:r>
                      <a:endParaRPr kumimoji="1" lang="ja-JP" altLang="en-US" sz="20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52323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/>
                        <a:t>コピー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err="1" smtClean="0"/>
                        <a:t>L.copy</a:t>
                      </a:r>
                      <a:r>
                        <a:rPr kumimoji="1" lang="en-US" altLang="ja-JP" sz="2000" dirty="0" smtClean="0"/>
                        <a:t>()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O(n)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solidFill>
                            <a:srgbClr val="C00000"/>
                          </a:solidFill>
                        </a:rPr>
                        <a:t>O(1)</a:t>
                      </a:r>
                      <a:endParaRPr kumimoji="1" lang="ja-JP" altLang="en-US" sz="20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55DD52-DC4F-46A0-B709-8E8B791FD312}" type="slidenum">
              <a:rPr lang="ja-JP" altLang="en-US" smtClean="0"/>
              <a:pPr>
                <a:defRPr/>
              </a:pPr>
              <a:t>37</a:t>
            </a:fld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dirty="0" smtClean="0"/>
              <a:t>タプル</a:t>
            </a:r>
          </a:p>
        </p:txBody>
      </p:sp>
      <p:sp>
        <p:nvSpPr>
          <p:cNvPr id="24579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600200"/>
            <a:ext cx="8472488" cy="4525963"/>
          </a:xfrm>
        </p:spPr>
        <p:txBody>
          <a:bodyPr/>
          <a:lstStyle/>
          <a:p>
            <a:pPr eaLnBrk="1" hangingPunct="1"/>
            <a:r>
              <a:rPr lang="ja-JP" altLang="en-US" dirty="0" smtClean="0"/>
              <a:t>タプル（</a:t>
            </a:r>
            <a:r>
              <a:rPr lang="en-US" altLang="ja-JP" smtClean="0">
                <a:solidFill>
                  <a:srgbClr val="FF0000"/>
                </a:solidFill>
              </a:rPr>
              <a:t>tuple</a:t>
            </a:r>
            <a:r>
              <a:rPr lang="ja-JP" altLang="en-US" smtClean="0"/>
              <a:t>；</a:t>
            </a:r>
            <a:r>
              <a:rPr lang="ja-JP" altLang="en-US" dirty="0" smtClean="0"/>
              <a:t>組）：任意の要素から成る順序型</a:t>
            </a:r>
            <a:endParaRPr lang="en-US" altLang="ja-JP" dirty="0" smtClean="0"/>
          </a:p>
          <a:p>
            <a:pPr eaLnBrk="1" hangingPunct="1"/>
            <a:r>
              <a:rPr lang="en-US" altLang="ja-JP" dirty="0" smtClean="0"/>
              <a:t>alb </a:t>
            </a:r>
            <a:r>
              <a:rPr lang="ja-JP" altLang="en-US" dirty="0" smtClean="0"/>
              <a:t>とカンマで区切るか，小括弧 </a:t>
            </a:r>
            <a:r>
              <a:rPr lang="en-US" altLang="ja-JP" dirty="0" smtClean="0">
                <a:solidFill>
                  <a:srgbClr val="FF0000"/>
                </a:solidFill>
              </a:rPr>
              <a:t>( )</a:t>
            </a:r>
            <a:r>
              <a:rPr lang="ja-JP" altLang="en-US" dirty="0" smtClean="0"/>
              <a:t>に入れて</a:t>
            </a:r>
            <a:r>
              <a:rPr lang="en-US" altLang="ja-JP" dirty="0" smtClean="0"/>
              <a:t>(1,2,3,’a’)</a:t>
            </a:r>
            <a:r>
              <a:rPr lang="ja-JP" altLang="en-US" dirty="0" smtClean="0"/>
              <a:t>と記述．入れ子でタプルを定義するときには，括弧は必須</a:t>
            </a:r>
            <a:r>
              <a:rPr lang="en-US" altLang="ja-JP" dirty="0" smtClean="0"/>
              <a:t> </a:t>
            </a:r>
            <a:r>
              <a:rPr lang="fr-FR" altLang="ja-JP" dirty="0" smtClean="0"/>
              <a:t>T= ((1,5),(’a’,’b’,6))</a:t>
            </a:r>
          </a:p>
          <a:p>
            <a:pPr eaLnBrk="1" hangingPunct="1"/>
            <a:r>
              <a:rPr lang="ja-JP" altLang="en-US" dirty="0" smtClean="0"/>
              <a:t>不変（</a:t>
            </a:r>
            <a:r>
              <a:rPr lang="en-US" altLang="ja-JP" dirty="0" smtClean="0"/>
              <a:t>immutable</a:t>
            </a:r>
            <a:r>
              <a:rPr lang="ja-JP" altLang="en-US" dirty="0" smtClean="0"/>
              <a:t>）：中身の交換はできない．</a:t>
            </a:r>
            <a:endParaRPr lang="en-US" altLang="ja-JP" dirty="0" smtClean="0"/>
          </a:p>
          <a:p>
            <a:pPr eaLnBrk="1" hangingPunct="1"/>
            <a:r>
              <a:rPr lang="ja-JP" altLang="en-US" dirty="0" smtClean="0"/>
              <a:t>タプルを使った交換</a:t>
            </a:r>
            <a:r>
              <a:rPr lang="en-US" altLang="ja-JP" dirty="0" smtClean="0"/>
              <a:t>  </a:t>
            </a:r>
            <a:r>
              <a:rPr lang="en-US" altLang="ja-JP" dirty="0" err="1" smtClean="0"/>
              <a:t>a,b</a:t>
            </a:r>
            <a:r>
              <a:rPr lang="en-US" altLang="ja-JP" dirty="0" smtClean="0"/>
              <a:t> = </a:t>
            </a:r>
            <a:r>
              <a:rPr lang="en-US" altLang="ja-JP" dirty="0" err="1" smtClean="0"/>
              <a:t>b,a</a:t>
            </a:r>
            <a:endParaRPr lang="ja-JP" altLang="en-US" dirty="0" smtClean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55DD52-DC4F-46A0-B709-8E8B791FD312}" type="slidenum">
              <a:rPr lang="ja-JP" altLang="en-US" smtClean="0"/>
              <a:pPr>
                <a:defRPr/>
              </a:pPr>
              <a:t>38</a:t>
            </a:fld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辞書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ja-JP" altLang="en-US" dirty="0" smtClean="0"/>
              <a:t>辞書（</a:t>
            </a:r>
            <a:r>
              <a:rPr lang="en-US" altLang="ja-JP" dirty="0" smtClean="0">
                <a:solidFill>
                  <a:srgbClr val="FF0000"/>
                </a:solidFill>
              </a:rPr>
              <a:t>dictionary</a:t>
            </a:r>
            <a:r>
              <a:rPr lang="ja-JP" altLang="en-US" dirty="0" smtClean="0"/>
              <a:t>）：</a:t>
            </a:r>
            <a:r>
              <a:rPr lang="en-US" altLang="ja-JP" dirty="0" smtClean="0"/>
              <a:t> </a:t>
            </a:r>
            <a:r>
              <a:rPr lang="ja-JP" altLang="en-US" dirty="0" smtClean="0"/>
              <a:t>キー（</a:t>
            </a:r>
            <a:r>
              <a:rPr lang="en-US" altLang="ja-JP" dirty="0" smtClean="0">
                <a:solidFill>
                  <a:srgbClr val="FF0000"/>
                </a:solidFill>
              </a:rPr>
              <a:t>key</a:t>
            </a:r>
            <a:r>
              <a:rPr lang="ja-JP" altLang="en-US" dirty="0" smtClean="0"/>
              <a:t>）と値（</a:t>
            </a:r>
            <a:r>
              <a:rPr lang="en-US" altLang="ja-JP" dirty="0" smtClean="0">
                <a:solidFill>
                  <a:srgbClr val="FF0000"/>
                </a:solidFill>
              </a:rPr>
              <a:t>value</a:t>
            </a:r>
            <a:r>
              <a:rPr lang="ja-JP" altLang="en-US" dirty="0" smtClean="0"/>
              <a:t>）の組から構成されるマップ型</a:t>
            </a:r>
            <a:endParaRPr lang="en-US" altLang="ja-JP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ja-JP" altLang="en-US" dirty="0" smtClean="0"/>
              <a:t>中括弧 </a:t>
            </a:r>
            <a:r>
              <a:rPr lang="en-US" altLang="ja-JP" dirty="0" smtClean="0">
                <a:solidFill>
                  <a:srgbClr val="FF0000"/>
                </a:solidFill>
              </a:rPr>
              <a:t>{  } </a:t>
            </a:r>
            <a:r>
              <a:rPr lang="ja-JP" altLang="en-US" dirty="0" smtClean="0"/>
              <a:t>の中にカンマに区切って </a:t>
            </a:r>
            <a:r>
              <a:rPr lang="en-US" altLang="ja-JP" dirty="0" smtClean="0"/>
              <a:t> </a:t>
            </a:r>
            <a:r>
              <a:rPr lang="ja-JP" altLang="en-US" dirty="0" smtClean="0">
                <a:solidFill>
                  <a:srgbClr val="FF0000"/>
                </a:solidFill>
              </a:rPr>
              <a:t>キー</a:t>
            </a:r>
            <a:r>
              <a:rPr lang="en-US" altLang="ja-JP" dirty="0" smtClean="0">
                <a:solidFill>
                  <a:srgbClr val="FF0000"/>
                </a:solidFill>
              </a:rPr>
              <a:t>: </a:t>
            </a:r>
            <a:r>
              <a:rPr lang="ja-JP" altLang="en-US" dirty="0" smtClean="0">
                <a:solidFill>
                  <a:srgbClr val="FF0000"/>
                </a:solidFill>
              </a:rPr>
              <a:t>値 </a:t>
            </a:r>
            <a:r>
              <a:rPr lang="en-US" altLang="ja-JP" dirty="0" smtClean="0"/>
              <a:t>  </a:t>
            </a:r>
            <a:r>
              <a:rPr lang="ja-JP" altLang="en-US" dirty="0" smtClean="0"/>
              <a:t>を入力 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>D={ ’Mary’: 126, ’Jane’: 156, ’Sara’: 170}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ja-JP" dirty="0" smtClean="0"/>
              <a:t>D=</a:t>
            </a:r>
            <a:r>
              <a:rPr lang="en-US" altLang="ja-JP" dirty="0" err="1" smtClean="0"/>
              <a:t>dict</a:t>
            </a:r>
            <a:r>
              <a:rPr lang="en-US" altLang="ja-JP" dirty="0" smtClean="0"/>
              <a:t>(Mary=126,  Jane=156, Sara=170) </a:t>
            </a:r>
            <a:r>
              <a:rPr lang="ja-JP" altLang="en-US" dirty="0" smtClean="0"/>
              <a:t>でも同じ</a:t>
            </a:r>
            <a:endParaRPr lang="en-US" altLang="ja-JP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ja-JP" altLang="en-US" dirty="0" smtClean="0"/>
              <a:t>キーを使って値を取り出す．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>D[’Sara’] </a:t>
            </a:r>
            <a:r>
              <a:rPr lang="ja-JP" altLang="en-US" dirty="0" smtClean="0"/>
              <a:t>は</a:t>
            </a:r>
            <a:r>
              <a:rPr lang="en-US" altLang="ja-JP" dirty="0" smtClean="0"/>
              <a:t>170</a:t>
            </a:r>
            <a:r>
              <a:rPr lang="ja-JP" altLang="en-US" dirty="0" smtClean="0"/>
              <a:t>を返す．</a:t>
            </a:r>
            <a:endParaRPr lang="en-US" altLang="ja-JP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ja-JP" altLang="en-US" dirty="0" smtClean="0"/>
              <a:t>可変（</a:t>
            </a:r>
            <a:r>
              <a:rPr lang="en-US" altLang="ja-JP" dirty="0" smtClean="0"/>
              <a:t>mutable</a:t>
            </a:r>
            <a:r>
              <a:rPr lang="ja-JP" altLang="en-US" dirty="0" smtClean="0"/>
              <a:t>）：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> D[’Sara’]=130 </a:t>
            </a:r>
            <a:r>
              <a:rPr lang="ja-JP" altLang="en-US" dirty="0" smtClean="0"/>
              <a:t>とすると辞書が変更される．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> { ’Mary’: 126, ’Jane’: 156, ’Sara’: 130}</a:t>
            </a:r>
            <a:endParaRPr lang="ja-JP" altLang="en-US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55DD52-DC4F-46A0-B709-8E8B791FD312}" type="slidenum">
              <a:rPr lang="ja-JP" altLang="en-US" smtClean="0"/>
              <a:pPr>
                <a:defRPr/>
              </a:pPr>
              <a:t>39</a:t>
            </a:fld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ja-JP" smtClean="0"/>
              <a:t>Why Python (3) ?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196975"/>
            <a:ext cx="8151813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ja-JP" altLang="en-US" sz="2800" smtClean="0"/>
              <a:t>お金を稼ぐため</a:t>
            </a:r>
            <a:r>
              <a:rPr lang="en-US" altLang="ja-JP" sz="2800" smtClean="0"/>
              <a:t>!</a:t>
            </a:r>
            <a:endParaRPr lang="en-US" altLang="ja-JP" sz="2800" dirty="0" smtClean="0"/>
          </a:p>
        </p:txBody>
      </p:sp>
      <p:sp>
        <p:nvSpPr>
          <p:cNvPr id="6148" name="AutoShape 6" descr="data:image/jpeg;base64,/9j/4AAQSkZJRgABAQAAAQABAAD/2wBDAAoHBwgHBgoICAgLCgoLDhgQDg0NDh0VFhEYIx8lJCIfIiEmKzcvJik0KSEiMEExNDk7Pj4+JS5ESUM8SDc9Pjv/2wBDAQoLCw4NDhwQEBw7KCIoOzs7Ozs7Ozs7Ozs7Ozs7Ozs7Ozs7Ozs7Ozs7Ozs7Ozs7Ozs7Ozs7Ozs7Ozs7Ozs7Ozv/wAARCAFQAQQDASIAAhEBAxEB/8QAGwAAAQUBAQAAAAAAAAAAAAAABAABAgMFBgf/xABDEAACAQMCAwUFBQcDAwQCAwABAgMABBEFIRIxQQYTIlFhFDJxgZEjQlJioRUzcrHB0eFDU5IHgvAWJCXxNGNzorL/xAAaAQADAQEBAQAAAAAAAAAAAAAAAQIDBAYF/8QAMREAAgIBAwIEBAYCAwEAAAAAAAECEQMEEiExQRMiMlEFYXGRI0JSgaHwsdEUMzTB/9oADAMBAAIRAxEAPwDqrieVJX4opSoJwY3Iqg3ycva5Ij5Sg/zprm3vkuJHQngLEjw9M+Yqjv5z4ZIVk/hw36HBryGoy5N75Mi8T3YJaGcS/wAL5/Q1JdYlQ8FygHqRw/qKDMdq7eKIxv8ANTV6QlUwl6Uz92dONa5PHmuNzHyXtLFdDKXE8R/LKSKg0F+B9jfFx5Pz+tUtZzA8TWscn5rZ+H9DTLxp7ty8B/DOhH61PiZV0kwshJcalbHLLKR5q/EPoasj7QMuBKp+YxVq3N9GMmBZ1842zUWvdOmPDdW7Qt+dcUeNNrm39GBfHqdvP/qMjejmiEH3luH+ZrP/AGVZXHitrkD0BzUDp99bHMeHUdVbFR4sn0m0Pk1uKU/fB+P+KXeuNjn5b1mLfXEZAlT/AJr/AFFEJfQMPGrIfMHIqXPMvzP7hYVs/KR1P8RpcM644ZeIetQV0bBSdD6NtU1Ujp9KzebKvzMZLvZceJakshPX60wOTgN9afffb50vHyfqf3FyT4yeZB+G1PxHFVfKpA461a1OVfmYEuM5pcWOppuL/wANMSOtDzzfd/cCXG3xpuP1IqBI6UwY9M0lqMv6mBZlj96o8TDmTTE+YI+FInbmPnWi1F9W/uHI/eHzpw56k1A/D5iok+tJzl2m/uFsv4vzGnDee9D5ONjS4zWbyZV+Z/cpMvJH4iKZuLoxNVcZPrTcWTtU+Nl/U/uMmZGHMmqjKR95x86lknrmmI8wKfjZP1P7iL7di0eSc70qVuMIfjSr3Ggbemg37FGTJeiO7lUSMhDkb/Gp+2CTZ0jl9etVzTWst1KjCMsHI3PCedI2kJGVZo/4hkfWvMZ4pzf1MiQe2P3pIvQ7j9asEbkZhaGVfIeE1QLSYDMbcY/Kc1AowbDRqW9CUNcU8bj1AJICnMkEkR803/lUklLeGK6R/wAsg3qhZZI+U0kfpIvEPrU+NpR44IZx5od6hSlF2mHARwDP21oR+aI1Lu4JBwrc/wDZMuaDHcxnwvcWreRJxVwkuXGzwXK+owa3We/XFP8Ah/wFEm0lD4vZ1J/FC2P0qItZYT9ndSJ+WQUuMIfFbzQnzibIq2O8kbwpdRS/llXBpuWCfuv5QEc3IBEsSTDzFUPDaSc0eBvhtRjTFf3tqw9Yjmoie3kOBMufwyLwmo8F9cck/wC+zCwMWB5xTq/pmrEiuYT1/wC00UbZOYQj1U5pgGXYSfJhWM98fUh8EFnYbOhPrUhMM7MV9GqfE3Vcj0NI922xH1FZgIOSOWfUVLjwKr7kDdSR8DUhxL1zSAmCW5YNOOJSGK/XlVZwd8YPoaQJ/GfgwosETbJJOwzTZxSJbG6n4g03eAdR8DRYxyR5023/ANUu8Q86YgHlyp8AN8KXEfPb1pcHkSKcrv0IoENgHfh+lL4H5GljHLIpZPxoGNlhtj6U3GoO5x8alnzGKieEnegZIEHcUskVDu15rt8KWJF5EMPUUUAZAcofjSqNqSYzlcb0q938P/8ALD6FGLeGRbmXvrKRk4zhwgYYz6b1QlxbA4jlaFvINj9DULt9Rtb6dozIUMjEYPTNQOqrNhbqCN//AORMH6ivOZoNzfcxsOjuSu7MreoHCf7UQL1WGC4YeUi8X6ispFspN445Y/WJuMD5VP2Pvd4LyKQj7p8Jrjfl7tDNVDE+6gg//rbI+hqLQoxzhGPw4GrHeLUIH/dsR9RV8V9ID4i6nqCMis5Rb5VMZocDpyldQejjiFIxg7vArfmiODQ66ifyEdcbVat5Axy6FfUf4rNqSAsXw+5cOn5ZRn9amUaRcyRpKPNd/wCdRS4hfZLlfg1SMW3EsfzjOKh2HBERqm8ckkR8snH0O1PxSMMSCKYfmXB/tS72RNu8PwkXP61LKPzRc+aHFWqfVgMiRr7iSw/wNkVI970kWQeTDBpgFHuuyn1peLO+Gp1PsK0Pxlealamrg8mB9KXMdRS4QPuj5Vnw+oEsflwKQK8s/WoY38JxUs7eIUbH2HY5A61MDbpiqgfI4+NLvSDgry6ipoZYTg88UsEjdFYelQ71WGxz8RTAA+62KXQB+6QHKkr6Gm4DnyqYz1Oab4jFFgIll2xmnVv/AA0xyOTfI71HiJ96P5qaBlu2OX0qPDvVYO/gf5NUhIR7w+dAxFivNTimHA/LnUwynkfoag6538J/SmmAu7xuDionvB5N8aiXZeh+dJZgfj6Vrt3eliC7QkxHIx4qVPanMR/ipV7jQJrTQT9ijLnaf2iUR3ETjjPgcYxvyqmXlm4seIfijw1EXQPfvxLkcR94evnVa5XBBdR+U5FeX1EZxm20ZGc1npskmYpTbyeRPCf1qbafdpgrKsyjl3i5/WjnZXOHSOUY67H9agkMKt4Q8B/KSv8AiuR5GAJHLcwbSRSJ6xtxKflRaSrMMkK/qPCaJEcmMiRZB+df6iotEObIR/8A2H96zc0wBms7WY+80b+dVnTpk9x+IfGisB9gVOOmc/od6miKDszRn0NG+S7gBiylXdouL4GppEinAeSI+uR+tHBpU+8GHwxTe0AnDp9RSc2wKx7Qq/ve8H51DfqKZW4iOKJc+aNRK9y24yp9OVMY984DetRuCiKrg+FiPQ1MBvIfKnCjPPFLJHWlbXQBcju2PjTnONqjkk86kFGPI+lX4s315+oURU77g1I7+6flTFcciRTd5Kp5AjzFNPHLqq+gUx8Mea03CfKn7wsMA4PkacMxwCBUSfZOykMMdUwakPSpbHnSCA1nYxDbzFOQTucH1FI+Ebn6iq8ji8BI+G4qkr4GOeDrzqQIHI1BZBnxKr4+Rp3khOwwD5NtXQtLKUbTJsi7I+zcxyNQwvRuXnSY46EfqKXHnZiPmKhYpJW+gWRPP+tRPfKOIKJF9Dmk1u53WQr/ACqBiKtxPk/mQ1qtNkcd0VuXy5DcTW6Q7ZKEcwakWhcZbGaiqI/PEn8Q3p+7RT7vDXM6RQbZACE8LcQ4vPNKnswoiPDy4qVe7+H/APlh9BmY9xavdSxiZ0cOwIPLOamIj7ysG+Bqu4jRriQvGG8Z3Ixjfzqtogu8cjp+tebyajJDJJRlxffkzoueM58QyKsQKo2b5GhVupo2xIqyp+Ic6vWSKQjn8DWfiYMnGWFfNCpl4VOZXh9RtUgemeIetV7D3XZfhv8ApUkz0Ab4bVT+HQyq8GRP5PgW6uo0kMcnvx59cZqsW52CSHHkd/50SGx5r8RTGRfvjB9a4cunz4fXFlWmVcBQbnGPKpB1x4gD8KnxKVyMH51XxdeXnXMFDAJuUA+e1PxdAMH1pi+dsCkV2x7tMRLBOxJHod6XiU8simCsowrgimAOSSaBkgyHbiwfWnIOP61AiMnc7+Rqa8I2AIpAJeIcmJHrUsZ32z6UxB5qQTS4sjxLvSsoWD1H1qXKmU+p+dOY2xxZ+m9HADrg9f1pwW5ZFU8bBsEBh5jY/Sph1J5kfxCqWOTVpWFlvFxbH9agVKbgfOm4sg//AGKqZpAdicehoi3F2nTAm75XdAfWhHLMd/1qwSMM5H9KbiiPXhz512R1Mm/xFf8AD+6IaXYYCWNeIZA9dxTG6A/eR/Mb1Zw4GYpCp9DtTMJcZIVj5gYrux58bX4c6ftL/a/+ommQ79COKJ8+g/tVftaEkMBn8vP6c6onFvIcTwlG/GmxqiW0nZeKGZLlR92TZh86ynli5eeNP3XH+OB89gmYuy8cbn4rv9etULqNzAcTxrKn4lPKs32yS2fxtJGQeTjIHzG9W/tDI45OHLffB/qP61U4b+W9314f3EuDqNJuI7q0aSIMBxkEMORwKVD9nGDWEhByO9O+3kPKlXqNHFR08EvY2XQIGDLJtkhj/OoFEc7x8J812NY95rt9peqyQ3NlHNE8hMTr4TjOwz12rRj1zT58cfeW8h5d4uP1ryGpwzjNuuLJod4YlOWOR59aZIIn3V81cs0DvwvwHPI+dKZEt/H3LAeaUsOjzZo74K0JtIXdY5gkUu8EQyDVa6hagcJkKn1qffI67SKw9DXVH4buVxlTJ3EheDG+4+tWGaJlKlQV+FBkxhtgtSESE5WTh8wDWylq9PHanaDgsZEIHdtgeVTjTh5Ag1X3ag7gfGioz4AFIPxGa+ZllCb88afyKSKimegJp40JOAR8DVrqCMkEH61XG2W4QVf9DShpJZGlB2FkXMaNh1Kn4VJUV91ZWHoav4OhXHoeVDyxxDPCGikHVRtXStBKMqypr6CcvYsMAZeWDUO4ZeQ4gPKhxLPEPFwuvmpwanFdqDhZCD+F9qufw7jdHle6/wBE7y1cE+Hn6bH6VMgnYg/IUFc3cfF9ojIejVFNSSPaV2K9GG4r5uTBKL45NFJMLaFwC0bAjy/xVHtbRtiQcJ9KtWWC5UPHIGJ6qahcuoj4ZoRKv4vvCs4pN0xkxcxSjDhX9TsajwgjEcmAfutyrKe5gRj7Peqh/wBqcbfWqpdVgtSovIntwf8AVi8cZ+larDO/KK7NcwtnwuUb05VB1uUwSOL1FD2948kYeCWO5i55R9/pREd7Ax4Wd4GPmKq5r1K/qKhhdpnglAU/m2qzuEccS7Z8txVrRRyx+JklHw5/KgH094iZbWWWAjoviU/Ec6h7G+OGPnuEmyK+JNj5qcUwklTZhnHXkf7UG2rXdoc3dr3qDnLb7kfFedE2ur2F/tDcIzdUbZh8jWickrnHcv73FS7EmMUw4XG/rsf80FLYuDm3lII+62xoyeFWHgfhPkeRoKV5o9juo6cx/wCfCtYY8c/+udfJ/wC+n+BO+6ALmR4jw3cJYdSRms+W0gm8drLwN5ZrZ9uUgq+cfhYcS/3FDTWlncjiXMLfiTxL/cVst2N+ZV/gaaZsdkI5ItKlWTGe/O46+FaVW9mYGg06VWl7zMxIbOdsLSr1uld4Iv5Foe8w0jxTxLLE5Phdcj69KzpNKaJeC1k8J5QT7j/tatGZ2M0nA2cOcjPLerIZu8QqwG3QjavKaqGTFNvsQmjm3i7qVo5Y3gYeRx/ij7LUJ4F4BL7RH+F9mFHzGMgRTRK8fRX3HyPSgptMUP3lnLhukUv9GrfQ/EIYpeZV8yZRb6FtxFb3seYyUc1gXMN9YXGGdgp5ZXb61rRXix3Hs92ndS9FcYz8D1rUW4tmXuJ9x0Db16JbdT6ZVfdGVHLi6dgAZDn0q1bu54fCGYDrWjfaBFIe9sZFDdUzsaAhka2cw3KFGHmNqxjpHjntz9H0fYTvsPHrUinhcOpHQiroNcgaXBkZD9KrmZHOHQHyPOqn06CUZACmqyaCV+SpCU6N1dSLLlH730I3q2K7s5f3kjRv5OMfrXNC0a33jZ0/hNExykrwSqJl9djUR00FK546f8D3s6OW4kRMxuGA5Z3BoR9RjCfasIG8+YrPiu4rc4QSqvlzAqN7Pb3UeXDIRyeM7/Q12ZZ1jaqxWWyOkzllnMMhHhkifIb4igp7m+t/3sSXCDm8Wx+a/wBsUMksMZ4XRZV/GnhPzWiDdKqcUZ4wOjDl8+leTlKcclr+/udCSojBr5AIRlZesbDI+YO4pPqVjcHwKbWbyByh/tWZe3MNwxZrYCQffGx+tAvbzSjIkVj5MMHFbOCycy4FRtm5lhfvV2/MlaEGuh4sT8M68j0YfSuWtru6tTjvCo8j4l/uKIkktpSDco0DNylQ+E/Os56ZPqOzXvoNP1KJvZ5stz7qTYj4GsJrXULUuI3PdcijbirZLTA4lcTqPvKeFx/epw3lxDsjLcLjBR9n+nX5VcE4Kou/qBnxl0lMiFraXPvREgVoRa3dhe5vStwp5PjBFQaC31KRmtpTb3A/035f3FNHNNZuItQtuFTsJAOJTWklGa5XP8gF/tG5jw1tN4PwtuPrRdn2quIDw3C7Z884+dBNaxFTNalosjfg3VvlQwiWUlSwQ/k6/FTWHh4prlDto68arbXiBiitkcwd/rWRqenwSHvoxlhyLDf/AJCudks9Qtpe8tXx6qcZoiz7SXNs/dX0JHnkVMdLKHmxOwtPqGQXepWhwk5dPwSHI+RotddU4jnUwsfxjKn50RbPp+qRBoGXiP3QcGoy2RhBWRCUPmMis5Sg3U40w6dCYWG7Abi4T0ZTkVVJbzwtxR4f4HBqldL4G7yylaBvynw/SpHUL21HDeWolQf6kXP6UK1xB38mLg6Xs2ztp8neKVYSkHIx0FKn7N3cV5pzywklRKQeIYIOBSr1mjvwI2q4NF0Mx5R+07hVkwe9bY7daOjRuNWJINZdxMLi+uowgbgmcEcmXc706XE9tgSMTGeUnQfH+9eY1O5ykkRSs2ZHLA8agj4UPNHF3RdGJx93NNBcSSOEdeFsfI01zbtKpjVzG/SvlJVKmPkElBuoDFLCZouqsuSPWgZLeWNR3E3fxDlHIfEnwPP60HLqF9p12yTFkCnmnT5UfFqseoR4KoZR97GM19HGs2HzQfBFp9QKa/vVwImJK/dPvCkNWknjCT4c+RFSuIC7ZXiSQeRyKzphcxsS8JYfiHOvqQ12aS2uRLijRS5iYeJWx+ooyGVejBx59fnWTYXMUu0gAPXPOtmO0tpkBXP8Qr6ulw6h+aBnJot7xMHpUW8IBIB9RS9jdQeFi3rQsksts2GBwOv+K+/inKtuaJmGxSwE4JINWtbW0gzgb+VZnHFOvEDwn8S8qqkmuLUcWeJPxLXVHT4J+lIq0GXGiQSgtFI0b8wayb+DULVe8JIdeU0YyD8RWjb6ur7MRvRsd0rjZhv51wan4Ngy8pUyk66HLJewXQCXg9ll5CeMZjY+o6UPePfaaRLKqSxH3ZotwRXUXOkWV5lgvcSn76cj8R1rMfTbvTQwVe9t25hd1PxHSvO6j4Zn0/Kjuj8v7aNFP3MWPWradlFxCCAffQ4IrYsp7aVeBJIriJuaNgN8xWdeaHb3amWyCxynnGeR+Fc/Nb3VrLhw0bjrXD4WPMqi6Zdo7KfS0jIk0+RoSP8ATbdf8VmXEvjKX0Rt5Okg90/OhdM7R3lrhLpe/jHnswrqba70vWE4UdC5Hiik51zzWTA/OrXuBzExlj4Wl+0UbrJ/kcqmuq3UKYJ72I81ffPz6/OtK80SWzYvYOAhO8L7rWZwW7ScMqtZTHbzRq2hPHNe4g2x1SI59l+yfm0De63qB/arZZrK9XgkXuZum/8AI1kXGnNEeJhjG4ki3H0pEXKQCcBLu3Gzb+Jfnzq1plPzYxbqDTdXdiSAwuYuqkeICrIb+0vUEZGPON9wPh5ULazwXICRSkydIpjwn5NUbizDkiRGR/o315Go2Runwx2GGwiRu9gmMRHIKc/rRdt2g1KxISdRPF671gFb2D925kUdBsR8qZNQdiQxIb6UpYN683KCztrXUbDUPFCxgl68P9RV0jso+1jWVB99Of0riVuuEjjTfoV2NalnrLrhe94/ISbH61xz0jjzELO67PCD2GQ2/umUkjGN8ClUOzE4uNOkfg4ftiD/AMVpV6fRprBFP2NV0OG1TVXh1+8yzRyR3EgSVeYHEdj5itvSdbtdUxbXRjhuW2Dfcl/t8K57tNan9rXj8+KdyP8Aka5szPC+CSK6dT8Ow6uPPll7nMpNM9MaO50ibDcT2+dhnJj9R5itJLiDUou5dwkpGUdTji9Qa5Hs/wBrllRNP1cho28MVweY9DWhfQy6VLkZe2ZsjhO6HzFeN1Wiy4cvh5VUuz7M2UkyWqxMW9m1GPiYfu502P8A91hknT5V438LnwyDkf7GukW8h1O1FpeMDxD7KdetYF0sllM9hfRq6N7vF7sg/oa00s5Re3uv7wTIJ/aEyKGlQTJ+JedFR3cE8fFFIHX15j41zErXOmnjhYyW/wCFveT09aYXEVz9vaTGGbqOh+VfdjpNPrF+mXuuhlbj0OmuNLgvFE0J7uZfLrT2Vx7OwV2KHkc+7n+lYdrr5jIScd1KvUHwn+1Hx3kWoDiiZTIwIdCcE/3rOC1nwudSVr+B2pG89zhMjcehqr26N9mwwHMGsESXOmMONHe3b7p5p8KM4EuIxLG3Eh5OP616zRa/Bqo9aZErQY1nBO3eWsndv1WhpHnt/wB8pB6sOR+NDMZrc4OcDkasTVG4Qkvi+NdmTTKSuLJ4IvFBceJfs3PVeR+VDe03Fk4DglfPOxok902WiPypi4K8LgOOqkUoZckPLk5RIRa6pHLgcRU+RrRF2FwQcZ+lczLaqW4rZ8fkNNBqEsDcEmefWurZGauJSkdFLb2l0eP91IfvL1oK/wBOZ4SkyCePo45ih4r0Se6aIjvZYw2CSPKvj6z4Phz+ZcS9ylOjnbjRip4reTiXyPMUGbeWE8ZQ5X7y7EV1xa3uNyvA/QjaorbmNwSodTXm8uj1GnlWRWvctOzLsdeuokWO5X2iLzz4gPjWg8NtqsDezushx+7bYirn0TT77LRMbeY9V5fSgLjQr+y+0VS4HKSHf6jmK5Mmhl68f8FbvczzZ3dm3DEWyOSOeXwNCvcypMWwYZeRwMZ/oa2V1eVE7u/iE0Z++BhhSltLa/QvA4nUDl95axjlljlc1XzHwzHEtrcnhulEb9ZUHP4ir0e+s4wyOt1adM+ID+ooS60548tGS6jmvUVTbXNxbyA27kE8wevxFd+7Hlj5iNrXQ2oru0uIyc9yc8m5E+hqMumLcboQx6b7/XrVBuLC/VVkT2WQbBk91j5kVW9te2J40Y8HRkOVNZrTuHMeUTfIz2lzbnAHEvkwqPFGThgYj+lFQ648eI72LjX8a8xWikNhqC8UDgnqB0+IrZabxF+G7ft3Hva6nU9ggV0OUFuIe0tg5/KtKiOx9sLXSpY1wQZydv4VpV24ouMFGXU6Yu0YesRrdXl1HcRhGEr8Ei7q4ydj61yGpaZ3YJUFkHPqV/x612d25j1C6li93v3Dq249470He21veIWtfsLlfehfk/8ACf6V6JY4yiuDiladnnnetaykOOOI867XRtbzYpbXT9/asOGOQ80/Ka5bUY0WVlMfC2cMh6/Cg7G+ewmOPHA+zo3I/wCa+P8AE9EsuP6GsXfJ3DA2jN3YMls53Uc1PmPWjpO71OxFvdMrZ/czevkfI1zMOpsAO7k41YYGeo8j60VBecJLRAlT78R6/D1ryWTTyXPddzRMd4ZLdmtro5I25Vj3VsttNxIrEE5BziumlaPUrYYbMgH2bnbP5T61mFFlRo5BuOYPMVvp88oO+5LRkNMsw91c+R50PdC6tgrqSqndWFW3ds9u/Eu46GoxXZ7swTDjjboTy+Fe40eXFqsO2Rk04sO07tTOIhbXv28J6Mdx8DWnbXkVvLx28hCPzjk61yF1AYDxJuh5Hyq201Fo8I2GHk1fE1Pw54Mm7FwzTqj0CO7hnPi3A95TzxQN/btb3DIPdzlfUdKybO9En7thxLyQ8/ka1Tc9/bK77up4GHX0rr02vywezKv3M5RTBVlcE8Pzq1LrIw24qoKc5HI7ZzVAJyfOvoLO5Mig1pCNyOJfMcxVcjBwOIca+nMVQs/Cd9x1q0BHw0Z4T+lbqUoOyWisKyMXibI8uooyC8zsx5jrVTIOElvC2NivWqmypQMucj3h/WuyOVZFXcDTEqsR545irkmeLfIOaxUmKMVDE42+NHLNwYR+ZGcVnNRlxIdmnDKjt4fA3lR8F26bMc4rDSRcZQ/KrYbplbhPU4r589Ek92M0UzauLWxvkPexAM33l2NYN12YlgJlspSQN/CdxWpb3Ub+AkDHJqIWR1bCtuK5Mmix5eJKmVZyUtxOPs72HiI2412b50K9unAXUcYO+eRArt5obW92uYgSObr/AOb1j6jocgBeE96nM8PMfKvj5/huXDzHlDs4+WIk8anI6elXWeq3Vo2Md6nVTRc9mwOVP150DJHwHxKQehFc8Jyiw4ZrJ7Dqa8UREcvVDtQ1xYS2z8ShkI5Mpx+tCxQiTHFv5MpwRWpaXl5bKBIBdwdQR4l/vXTCeOb86p+6M2q6M7fsFPPPoUpnbiZbhlBx04VpVf2Nmt59Ile2QovfniU9G4V/xSrrf1s64elGI901tq96sihonuJOfTLHn6VRfQrKnhzwqNj1T+4rTutPMmo3LbEPK2QfjVkWksmFLbfdJGflXoFONJnPJWeb65bzIcyeLHut5j41gtnrvmvSNc0SRQ57pmQ80G/D6j0rhL2yaBmKqfD7ynmPWs80dy3IWOVOmU28rRnh4sDofKta1uGJyMh13I86w125GjLWZchSSMcj5f4r42o0y9cVx3RozpraQnMsIyW9+Pz9RUrpBcJ7RE3i8/6H1oGzuAjg4wRz3rWEYmXvocBvvDoa+Ll01eeAt3uZEhE6EH3h7y/1FZk0BjywOVPWtm9tjgyx+FxzHnWZxgqckeoNdegzvHLdH9xSQF3piPdyboaou7J4MSKCY23U9K02tYpYsq4ZevmKa0uPYXNvdKJrWTmD0+HlXrVs1ECIyroZltdNG4zz6Gui06/Fwj27+8y5Q9cjlWVqmj9wvtVowkt28ua0HbzNE6sGwVOVPlXK8H5JobSkridOsu53yP5VKRQFYhgMjix5+lDROkz8OQCQGXB5g0U8Z8PEfQDzqsOPa9vYysEE3iwBVqSgkji4SOfrUJLcn93u55ADehMsDjr1r66xwlGhpWbkEnFhWGRVxUAqAOID61j2t0wcIfECa2CBbynLAtjlXFlwODuI6oHktQjM6nDHcD8NUxrNI4UAsf50c6CQBtw3QedaE2myafp6yOQHkGWP4R5VEc98TJoxUlKtgnlRiSmRipXnyNCezPw97wnLnwrjnRUCJAOK4mEQPJcZZq1lFrpyASyFJCV8Q57Vel4+yOCHA8LefpQ51JAirDFwgDGX3NVAvPKpPE2+QCayu/Uh2bUV0ixjiOT1PrViEkd5G30NYc8vjDEniHXz9alDqEkbYJNaRxOriNSNS7gt7tf/AHEXDJ0kTb9KwL7R5EDMv28f405j41vQXS3eIwMs2wxVtzptzZgSAYU8yOlcmXR4cnVUyn7o4SS1mgPHC3/bV9rqqB+C5j7p+RYDb6V0FxbwXP7xeFz99dv0rMutJbHjQSoOTJzr5mbQZMXMOUTf6jveyDI+kOyFSDMd16+FaVC9gbdbbQpkViQbljv08K0qwXK5OyHpQTI5F3NkcpG3+dFRTnHCwyOm1Dy2xF1Kwbm5OPnVgV03ABr7KacUZB6tFIvCyKf51l6h2c0y/B7yFFbz4cH6irTKVbxAg+lTF2epzjqaSUl0Fwzg9U/6cFZGfT7qNgf9Nzgj51zV72c1HTyWntnCr98br9RXsTtHcJuqn0rIvLEqSYJ2jB5rnIPyNWvmiHa6HmVvJGBwucH+Kt3T7mJsJjDjl9p71Eaj2eku8sttHxj78K8OfiKxZNKvbU7xyqRyJHKvm6zRcOeLp7CUvc35I1nOO74G9SMGsfUNGkXM0SN5kYo20jubyPu5I2WUDnuAaaVJ7eTurhDw8s+R8j5V5peJinaNOKOejWSCTjCtjkwxWktpBdwdQT5qfD/iq7/TZHHeQqQf/wDVAW11PBLwFpEI23P6GvU6DUqStfujKSDoEm092iYiRDsUPUVn6jpyqTPag8BOSvUVr9/HdxiKVisn3Wz7p/tQ/E6sY5McQ6Hk1feajkiZqTTsybS6w8aPnAyoOeWeR+tdFpt1HfRiJz9oDj51hXVmHJkg2cb8PWhormS2mMgypzk4rjacXTNGlLlHYy2jS8UfKddlI24/T41lTIwEhfPHsMmtaC8t5XYNktsSucb1r2enLqtzH3hVGchS0iAhl64HnXTj1O31EJc8HKaVEz3oZo+JIxxY8zRc6v7aXB72VmyQPdWus1jsxDo8he3f/wBo+OPfBHnvWVZaRJPiYQsEZgsEAHilPQnyFbePCS3LoNp3Rp9nNLW5uBJKDIIgGLkYAPQCtC+sn1G4MZbu7WPeSRuW3QV0Fppa6XpywKA8rHikP4m/tQN7mAiKSDiT3nORw/Cvkylvk2jXbSMSS+tbNStrDGTjAZ/KuZu7RmmM4cOWOc+VdYmmWOoySG2tWQofEehNZ17o93aOSIi8Z5kbkVrim4PhmckznVDJGRKMMDkUfo9zHHqMIlUCMtwsT61P2RXYs67DY586FkhEZ4woGdwW8/hXW3Ga+ZK4Zqa/pn7J1PZC0Ew4kzyHmM1lsoHI59F/vXa3qNr/AGGhu0P28BAc8O+2x/vWNpHZm4umBIIXzcfyFY4cyjHzPoW4O+CvssOLWkjdQpdT869Am05bi3eJh7y4oHSeydnp1wtz4mlUbEmt/FcWp1ClO4G8INRpnlRVxevZyDEqvwkY60XLpN5ax98mWGOS7kV3lxpFpcymZ4UMh+/jf60o7IR+AjI5ZNbf8xNcE+H7mB2YOdOl8PCRMQRjrhaVbL2yWzFUAHF4jjz/APBSr5OaSlkbRvFUqBDCDIxAGSTUuA490UUpiHMHNWAK3uiutPgzrky2jAbJFP7PE43T51oSRb1EIw5oMfCrU32FRltp6g5VmHzqLWknBgkOPIitju1bYrg1W1u2crg01l9xUczd2bruiuufw7isG7FynEE4XB+62RXd3NszD3T8RWHdpNE3Cyqy/mFaxzOzKSOCuL2+tQTGXVQd0Dbr6iibXtNNNGscvj6HO+39RXR3djY3kYWeFR+ZG3Fc/ddkpIyZ7CdZkPONtia+dq9Ljy+aPD/vQlOupZPezQxCeGBLi2JwysMlD5UBLd6ffqTJad1J0I/rWlp73Fk+Lq2LxsOBvD7w8jUNT0a1/wDyLNsxnfB95fj6V8eGTLiyqL4kuj9yqTMmC906NzHOk6Mp2JANaHBpuoDh7zhlUeHK8/nWXc2fGeA4yOWapiMto4R2ICbhsb16TS6xyq+H3IaQZdWMLLmK4RZByySDmqNT0yP2CK4hbMxXhkHQsMfTnV8kYvM8ZVHUchSg0XU76ee1treSQOBhgfCSK+nOpIlX2MezuGttRYysWY74Y9fWvQOyVzJeX0crYIBxwZ5bdKzV/wClWvXEIcSW4kIxhiRj512PYnsRc6Igl1NszofCinKj59a4sk4KLtm0YtuzfutO/aEKrKoYBhzOc0Xaabb20hlVAX5Z8vQeVGhB8BT4xyrheV1R0bUCLDNJeNI6gRKMJvuaa70mzvoyk8ROeqsQRRlIVG99h7UZ9ppMOnRd1bfu+ZDcyfMnrULmzWVeFts1qVHhBPKmsju2Lajk5+zLd6O5wkZ5nmapPYiRnDmZJc9G2xXZFQelIYHStlqppcE+HEz9J0saZZG2L95xHLZG1GpGiDCqAPSrKWKwlJydsuiJ2pUiuaWKkZWWPIVWckY3q/gxUGWmmTQFcbSD4Uqe6GJRj8NKsZdS10IhcrzPLyqaowx4v0q6Mr3a7DOBVg4D5V1KXBmD93xHdgTSETLyJq0xqTnNOFI5PRYURCt1H1pcI8vpU/F5A0tjzFTYFZU/i29ag9rFMDxKKuK45GoEfCmKjOuOztpOvihH8SbGsO/7FysC1jdMjDkGOK65ZSuxJ+YqwOrcwPlRumuhLhFnk11Z63pM3BdwysjbcajI+NKLUYpnMUsQWUDccuL1H9q9YaKOVSpwwPNWFZV/2XsL0ZaFVYciBmsMrWSNTX7mfhtdDzW4t4Wj48MB+ID3fl5Vr9k9ItLq9E11GsvB7gKZV/WtyXsjwswVcqeYByDU7Ds/c6dJxW4yudkZtv8AFPTJvq+gKLTN+30rTYN4bKCP+GMCjY4YV3SFFJ6haVurCMBxvVw+FbSk+lnQkhAYFOKVIVkUKlil/OlSAbG9IU9LemA3WlSxSxQAqWKVLpQA1NmnJxUSd6YCzS4qXCc5J+VI86KAWaVNg0+KAAb398P4aVK9/fD+GlWT6lFsfD3a5XpTjhztUY5lWNc4OBin72M+ldaToyZh9sdSvNJ0NLnT5+5na6hj4uEHws2CN81F+2+nLqD2xsr0RJfewvc8C92sp5Dnkg/Cjdc0e312xS0kuGhVJkmDKM7qc43rOl7HwSQyxm7kxLqg1IkKNmH3Ph61pFQapispg7dKiazc6jpdzbWulziPjUAncgYbf3stnA6UZL2zso1AGnak8ggNzNEIAHt4QSONwSMZxkAZON6DvuxwvU1eEarPHbatIs0kPdqRHICp4geZ93GPWrtX7PyX+o3F7balLYSXlt7LdBIxIJY/TPutjbNG2DYWPrHbG0t7G5Glpc3lwth7Ws0EQeOBWB4GfP1xg7VKw7WWx0hpL4Svc2emw3t4yIOFg658O/PnttQM/ZOFBPHpupzadDdWaWdxGqK/eoi8KnJ5HGxxULnshHLE8UGrzW0c9hHY3ISJW71UGFbJ931ApVCuRbjWl7WaalykCQXtx4InmeCHjW3EgygfHIkb7ZrGk7Zz3Fjq8gtrjS/YLpYUna3EmxZRwspIHGc8ugo+Hs33F4bjTtbuLJZkgW7SJBmfuhhSG+5kbHGaVz2NF3Hq0I1Z0ttUulu2i7kHupAwOxzuDw4pJwQWgm67XabZ301s8dy0dtMsFxdpHmGGRuSs3PqM4G1Qm7dadaX01rLBekW9yLWacRZijc8stnkarvOxq3U96g1N4tN1C6W7ubMRAlpBgnhfOwJAzsaV12PgurfUYfb3QX9+l6T3f7srjwDfflz/AEorG+owztR2nPZyGzddPlu3urhIfsxsoJ3+LEch1pT9stItbqSKSK87uBkS5uBBmO2Z8YVznY7788VZ2i0X9vWUUKXhs5YLhLmKYIH4XXOMg4yN6ybrsc9097CdXdLDUpknvbcQAtI64yVbPhDEAkYNQoQoLNrtPrVxo9vZQWEUUl9qV0lrbmX3ELc3bHMAdKrGo6p2ft7247STwXFlDwezXVtFwSTM2xTu8nfJAGOdWa3pUGu2kEJuHs57SZZ7W4jAYwuvI4OxHpQU/ZGbUre6Op9oJ7q8nkikhmSMJHatGcqUjyR8d96S20kykwh+2ukw2NzdXEd5bvZyxxXFtLBiaMv7h4eoPmM1Qf8AqBo8feia21KA28qxXXeWpHs3EQFZ/IHO3Woz9ijepeTX2qma/vp4JZrhIAiBYTlUVMnHXJzVupdjo9Sj12NtQeL9tyQOxEee57vGw33zw+lNLGPknedt9KsL28tp4bzFjIsd1OkHFFDxYwS2eW9XTdrtKghvJnMxSzu0s5SqA5kbGMb7jcb1hHslqGq6n2jhu7ySy0zULqNmjWNWNwiqM8LZyu4waLvewvtc933OrvbWd3dx3b23cBsSJj72c8Jxy+FPbj9wsJsu2K3Gp61azaVexRaVj7RYSxfbJBA5E58I6jehdR/6hWltol1f2Wn3M89rPHDLbyKB3ZfcFiCRgjl67bURf9kHvpdcKaxNbwa0qd7EkQzG6gAENncEDBXqDzoUdgIf2Xqll+0FjOpPDJxQWqxpC0W44UBxg4G36mhLH3ANPau2tb+/kvriSC1trSGc20tsVljLnABOTxMTtw42qUnbfSYbK8urqG9tWsWjWe3mg4ZV7w4Q8Odwapv+xiapJfTX2pO897BBGZI4gvA8RyJAMnmelVXfYltSiv31HVzNe37QcdwluEVEibIVU4jz6nNKsYWbGj6/aa5JdxW8NzBNZOqTRXMXduvEMqceRFUN2o09dcTSJI7mKWSXuUmeLhieTGeEE7nbrjFEWGkLYa5q2qrOZG1R4maMrgRcC8OM53zz6VijsKo7Q/tg6kGYah7cFa2Bk5Y7syZzwjoOnrUpQtjsKse22j6pe21pAl4ntTvHFNLAViZ0zxLxcs4HSg27bRXWu6RZaVHK9teXMkUk80DBJVUHeNuR3FXWnYqK0ttJgOoNIumXU1xkxY73vM+HntjPPeqrDsZLYTaSDrPe2ejzPJbQG2wxDZ2ZuLcjOxx8qtKAjrDsfhUabi3NLIrKh2Pmlnaomm4sc6KECXv74fw0qa8OZR/DSrGXUpATyTJnwKy56HBpCcnkN/I7GiThlAIFVNb53BxXdGXHJztuzA7W63daTowubOUQymeOMySIGCqTucUBp3bf2X25tRuRe2dvNHFBf2kBUTMwJI4c9MdK19d0V9ZsVs3lMSpMkvEF4s8JzjFS1rTE1m3tomkNsLe5S4GEyCV6fPzraM4NJMEyuXtzpkJIlgvcRoj3DC3OLYN7vefhPpS1DtlpOmzzRStcyi3CmaSGAvGhb3QW5AnNB6j2a9tudQ7jVTa22q8HtkJiDE8PVWz4cj0NY2u9ntUebUbHSLW5FrfNC3CpRoZOHGSzHxJjHLfNVGEGOzpZu1Gn/tG609oLl57NS0xSEsqjh4uY8xy8zQh7XaR7Hc3T+1wravGksbxeNeP3dgetNc6MeDXE9smgOscHE0aYMXCuMc9wflWKnZ23S2vLV76KIXjwOe6tuBIzESdlz1z9auOOLJbRrjtrpUZk72O9j7lwk3HbMvc590v5A/Wi7vtnpemXdxbXBus2zKs0iQlkj4hsSRsBvQV52ai1WPWeDUFU6s8L54M913ePXfOPSm1DsjLex6uoveH9ptEf3eeDgx675xU7Md8haDLrtpbtpV/cWUz289mU4/a7ZtgxAB4NiQaIuu3OlWV3La3K3PFbuiTSRwM0cZbkSw2AOawdW7Oz3cupvLPwftBIUyEzwd2R675xVd3o7XcOqxi9CDUpYpCeDPd8HTnvnFHhYxbkdLqHbXRtOupoJpLgmAqsrxQsyIzclLDbNS7S65daPb2D2wjZ7m+it37wE+Bs5xg89q4fWbW9uLm/sbKK5WO/uo52QxKYmYY4m7zPhG2cYzmuo122i1uySAXbQSwzLNDKFzwOvI46jep8JRoe5Bmo9on07tQlhO0S2C2D3U0jA8SlTj6Y6Yqm47ZQtpTXdg0lsyTRLm7tnwyudiAMZz8dutZy6TcXd3cX+oanFLeS2xtY+6gHdxKeZ4WJ4s+tZ6dkp47Sa3F7FGk0sUndQxkRKUOchSxwW609kO4bkdaO3mkDUDZF7rjF17Iz9wTGsuccJblv0q6Tt1o0N/7E7zs/tAtu8SBjEZSfc48YyOtcsdAkaGaP2sDvdV/aRPd8t88HP9ay5rPUP2lFZW0V0lsurC9KSRr3YHMsJAdx5LjNT4ONjUzue1faO60eTS4bS4tLb224MUs92pZIlAznmP51V2b7apqgit9REaXE91Lb288CnuJ+7APECeWQdqA1i2i1i906aWRQljOZTG8fEJRjGKG7Yq+pdn0trCNhcxTo1t3Ix3Zzgn0GCalQg0kNZEbadvrCfWNMsrSxvLiDUOPFwIWxhTjKjHiGRueg361Hs723h1KRbPUleK7lu5beF0gYQPwk4Xj5cWBmg209Ib7RLnT7tbf9kRNCqPFxCRGADdRg4HP1qFp2fiitdOtxfh1sdRe+z3eOPiz4ee3PnUvHCv78yt6OgtO12kXuopZQvP8Aau8cFw0JEE7r7yo/InY/HFVaZ220XV762tLU3Ye74+4klt2RJCnvKGOxIx0rGsezXsw060l1QSaVpdw1xaW4h4ZA5JIDvncKWONhzq7S+za2CaAv7R7z9iPO4+yx33e59fDjPrmpeOJW5M7Golxyqk3SNnxDHrS71GHvA1ltYWWFzUOLzqJYdOdVtIM7E5+NUoisu4ts0wfoDVQlGMMaYsA2Qc09oWE5yMg1EnO9UCcLyOanxAjY0trHZTc/vB8KVNMcv8qVcs/Uy10KmkUDGMGombh67VmzXTpNIMjZiMfOh3vyvM4rvjG0YNo1/aFJxxj50i4YdDWA95G595T86ibqWMZjmI9Dyp7CW0bxWMnc4z5jaksXBujFR6HaudTtDLC+JY8qeZFadp2h06Y8BmRGPRjintkibQeZM+GVQw/NQV3plvOrcHhJ6HcUeJ4JdhIufLNM1rwqSjFSfpTUnEbVnNPZ3dmcw94MeW4oy21W4h2mCuOprRdJQcMuR5g4NBXMJHMAjrkVr4il1M6a6B8OpW8y4YDHUEU8thp1z4uEKfNawZ4fvRuR/Car9quouTksPOmoJ9GG/wB0acukKpPdykihmtJozhkDAeZNVR6zNuJVwBzPOiE1WGQb4351W2f1F5WUvAjZ8LK3xzVJR0PhncfGjybaXdJgreTbiqZIjniCiQD8Df0pr5iaBe/uBymB9GqptRu0XxBSvoa07fTjffu1kjxz2o6Lsoki4mPFnnmk5Y11Hsk+hy51RWOD4T8atjvlb74Nbs/Yq3K4h4UbPM5NZ0fYmV7wRrOwQnLHGyip/AkuobJ2W6eJryYRwrkdTnYVvjTkgTmWkPM+VH2OmW2mWoggTAA3J5n41C4yFKr9a5Nyb8vQ2UNq5MC644piiOR6Zqj2u5j5b48qfUoLlyXjUs2cD1rPIuIQA6MHP3V3reMXRk27NBNTnyQ5ar01LOxkP/Gs9DcMueAgeoqxDJwcRiB8zypv5oakzUW8YnCyAnng1FrydW34fkayDOuDlTH51UsvE/2bsMee1CQ95sHVSpxIfrTx65AH4OMZOxBPKgOIlAJnHPn1qhrZrlm7mPvPkKtKHcNzNddYhLEKwJHrREeqJw8YYEedYcfZ5VPezsA34VFRkf2RwiR8S8uEb09kHwh7pdzpYJ1uELqcjixSoTRX47N9iCshBB+ApV8nMqyNHVF3FGRfEe1TcLjPeNsfjWfNLMMj3vjTahcf/JXK55TOP1NUiQ+f0NdWOfBg0ATSuJDxKynzFQ9quFGI5s+ho58vvgHNVm2VvfiJ9QK6NyMWmBG/uI8koD/WhLi4gmGbiEqenCK2DpysMRFzIeS4zij7HsJqF/iSdlgQ9SPEflVborkjbJ9DlYL54GKpdng6Kxzitmx7S6naqoVjLH5Odj8DXb2HYHSbMBpIBcSfik3oi+7Nw3EfBHAuOQAGAKSywfDNPCmuTnrbtakqjvQYzyIcbZo4atbTx7+EeaHI+lZN3/091hpT7G8Xdk7rI+MetEWn/T7VogDPqcK46ICf1qvwX3Elk9i5pbWdgomQE8mB4TUJrCdV48mRehC5xVr9hZwc/tDJPPKbGjbTsvcWSDu9Rk+HT6VLcV0kLZLujDGnajMpmit2eMbFlH9KCOmXMhLosiLnDLwEkfCvTdOjaO3VHOWGxOKvlhUniVBxfSs1qXF0aeAmrPL/AP0/dMvGGmjJ5cS4q7T9Jvpb1Ed5BCh8cnCR8vWvRTbhscSfrmpdyo5c/hVPV2qBYVYPZwLHCqDOF5etFnI5CpJGOZqWAK4ZStnQlwBXHfY+z5nlREEZjiAdstzY451Zw5OTSxTbtUCRU/jJ8qqMWdulFYFRK9KE6BoEMCDOFBPnQ72cbb8C/StEx1Fox5Vam0KjKbT4854apk00EHxHf5Vtd3tTGIHmM1XiMnajmzpKhtwCBViaTbtyjya3zCn4RTiNVGwAp+ICgjC/YEXEGlOw3Cg1Y0IhTgiUIB5VrMu3KhpYC1NZG+ottdDHlDke8D8TQU8crbIMHzrZewXmzAnyoC+i1Dh4baFSPjW8JLsQ0XaLH3dpIvFk94cn1wKVW6bG8dsQ6lWLZIPwFKvmZv8AsZ0Q9KOD1OX/AOXvFbpO+D/3GkjnhBzy8qM1CwWTVLpupmc/qaO03QjLuRkGu1LHJcPkx7mdbxtM4AXNdDZaJJIAWXhHma2bDRorcZ4B9K1EhCjyrNxSfUpR9wGw0i3tDxCMM/4iK1kGBUAuBUwfOplyaLgsFKocQ+NODWdDskeVR4QedPmlmjoIqaME7UhBnmatpU9zCiKxKvKp0qWdqlsaF8qbFPT0rAE1KeS102eeHBlRcrkZGfhQH7ZltuKK5t5ppVdtliIcIoTJIXIz4xjcZHka2WRXUq6hlPQjIqEltBKwaSCN2DcQLKCc8s/oPpTTXcDObWVZvsIJJSnEHVce+A2Y/iOH9RVI7RxcQBtJWVQDM0as3d5Zlxy6FTnOCPLpWs1tbsHDQREOSXBQeIkYJPmcbVFbO1RkZbWFWjGIyIwOD4eXWmmgAoNSkeG5nnhSNYo0dUWTiyGGRkgc+W2/pmqV17MXfPZlYkIWY8e6kyNHspAJ3XrjY/KtJLW1jjeKO2iSN/fRUADfEdaSQQRoEjhjRRyVVAA3z/PenwIz11OeSxvp+6SJorYTRAOH5qxGfoNqkb6SzSBbpZpDcSd2pl7tWDbYyF24ee/wHUUeltbRq6JBEiPnjVUADfEdajHbW0QKx2sKAgghYwNjz/kPpQBlnXcWvf8AsgyyCSNBIWLL4ueFOD4D5j1qU2tiGRVNoSJmKQHvB4mDqni28Iy4Od+R9MnRadYw24t1tITEMbMgOSORPmfWrJbeCVCrwxupBGGQEYPOnaAxk18LKY57V2MbN3rRAsEHG6gA4wfc3JI/tJ9SvBY6tK0UcUlpEGjVXDgEpxDJ2zz5VpLZ2yMjLbRK0YIQhB4QeePL/NKOytYonijtYUikGHjWMBX+I61VoRl3moXdjYORG0s6xNKWn4U4VGByXIO55Z/pVZ10xCSSaIi3iQP3gwXfaQkcPT9351qnTbAoqexW/AjcSqYhgHzxUxZ2wcSdxFxAcIPAM432/U/U0tyAypdT7vvO9sTxQAvPwyghFAUkg48Rw4225HetB7cdOVWJa2kMXdR2sSx4IKKgAIPMY9amzE9BTv2FQA8fdNgdd6VTuc94PhSrmn6maLoZy6GJLhpWAw7FtvWte2so4FwqgUTCo7lP4R/KrOGurfaM65KwoFPvU+GkRilYxgPOnCU49aRNSA+PSnxTA560xbFLkZLlyps+lR4x5UuIGnQrJZpg1RzTg0UFk80s1HNPv0pUMfO9Pmm3pClQDjJYAdawB2pSHU9Rs7uJmaC7W2tIrdC0k5MQc7Zxtk77DArWv7KHUtPnsbnj7mdCrlG4WHqD0NZI7K2EcakXd6LpLg3K3xkUzd5w8G5K8JHDtjFVFR7hYLL26tI9TUhXk0o2HtTTRxEvGwkKNxDoBjfbOaPPazTBqg08pc8RuRa98I/shKVDBeLPUHyoX/0jowt5LdVnVJbM2b4k3KFy5PL3ixJz61aezum96JB3/ELxb339u9VQo6csDlV7YdhbgW/7UXunyavZPFA1/BNCmnLghZlm2QkZ3weLOMcq0O0erXGi6fbtBGk15dXEdrDx5CCR9uIjngc8VG70WxvdbtdZniLXdopWIhsDBzzHUjJx5U91plrf6SumXiz3EKcPDK8h70Mu4fj58XrQorgW4z7TtO1lcXdtql9bagYLiK3D2cTRuryErh0Y4wCOYJ26VZP2yhXUreytdLvLvvLie3dowoIeIZbhBO/zxt9KR7K6dKlz7RPe3MtyYi88s/2imMkoVONsEmpQ9mNOgMDQvdrLb3L3SSd8eMu4w+T1BHMVW2AbiiLt3aDs9b6ze6fdW0c7OAoKEAKd2DEjPw5kg4BouXtdpkd6LVFuZg08duZ44vs1lkwVUknOcEE7frQn/ojSHt47cteCKJZURROfCknvoPJf81RL2Nll1yK6injhs47mG4KKz8TGNcDiXPCWOB4ttunWjbjHZ1bHG2c02acpkk5xS7sedZAN05U9Lg9afHrQBA1HY9as4c9abgHnRYANyMSD4Uqe8GJR/DSrnl1LXQ0YFzbx/wAI/lVmNqphniEEYMqAhRsWHlU+/h/3U/5CtbESxSIqPfw/7qf8hTd/F/up/wAhTsRLFMaj38J5yJ/yFLvocbSp/wAhTsCeBTMinriqzcJ/uJ/ypxNEecqZ/iFMQgjA86coR1pd/Fj96n/IUjPF/up/yFG4VDAH1qQFR7+L/dT6imM0X+4v/KnYFpAApwc1UJoj/qp/yFIzwgbSr9angZadhUMmqjcqd+8X60wnUD96v1FNJCst35nNVniJPlUe+Q/6ij51HvEz+9X61SaEWAACmAz7oNJZYVHvqfnUvaYsfvFosKI8JzyqDyBeu1TM0RG0q/M1S8gz+8T5U013E0SEgbcLSEnXPyqvjBGO8UD404CHnMo9M1dxFyWrICedWB1H3hVHBB1mBPxp+7g6TL9RUNxKVl/GPOomQVSUjztcfRhUSsQ5SA+vFR5fcdsI7xepqQIPXFZ8gwPDItMl0ynhKkeuKbin0YbjSIGOdRPFyDCgzdHG3Onim4jliAPU1O35jsjd570Z/DSprlg0gIIO3Q0q5ZdS0f/Z"/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pic>
        <p:nvPicPr>
          <p:cNvPr id="6149" name="Picture 2" descr="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50" y="1828800"/>
            <a:ext cx="62865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右矢印 5"/>
          <p:cNvSpPr/>
          <p:nvPr/>
        </p:nvSpPr>
        <p:spPr>
          <a:xfrm flipH="1">
            <a:off x="3429000" y="1643063"/>
            <a:ext cx="2143125" cy="642937"/>
          </a:xfrm>
          <a:prstGeom prst="rightArrow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dirty="0">
                <a:solidFill>
                  <a:srgbClr val="FF0000"/>
                </a:solidFill>
              </a:rPr>
              <a:t>Python!</a:t>
            </a:r>
            <a:endParaRPr lang="ja-JP" altLang="en-US" dirty="0">
              <a:solidFill>
                <a:srgbClr val="FF0000"/>
              </a:solidFill>
            </a:endParaRPr>
          </a:p>
        </p:txBody>
      </p:sp>
      <p:sp>
        <p:nvSpPr>
          <p:cNvPr id="6151" name="テキスト ボックス 6"/>
          <p:cNvSpPr txBox="1">
            <a:spLocks noChangeArrowheads="1"/>
          </p:cNvSpPr>
          <p:nvPr/>
        </p:nvSpPr>
        <p:spPr bwMode="auto">
          <a:xfrm>
            <a:off x="0" y="1857375"/>
            <a:ext cx="184698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400" dirty="0" smtClean="0"/>
              <a:t>プログラマの</a:t>
            </a:r>
            <a:endParaRPr lang="en-US" altLang="ja-JP" sz="2400" dirty="0" smtClean="0"/>
          </a:p>
          <a:p>
            <a:r>
              <a:rPr lang="ja-JP" altLang="en-US" sz="2400" dirty="0" smtClean="0"/>
              <a:t>平均初任給</a:t>
            </a:r>
            <a:endParaRPr lang="en-US" altLang="ja-JP" sz="2400" dirty="0" smtClean="0"/>
          </a:p>
          <a:p>
            <a:r>
              <a:rPr lang="ja-JP" altLang="en-US" sz="2400" dirty="0"/>
              <a:t>（</a:t>
            </a:r>
            <a:r>
              <a:rPr lang="ja-JP" altLang="en-US" sz="2400" dirty="0" smtClean="0"/>
              <a:t>日本</a:t>
            </a:r>
            <a:r>
              <a:rPr lang="ja-JP" altLang="en-US" dirty="0" smtClean="0"/>
              <a:t>）</a:t>
            </a:r>
            <a:endParaRPr lang="en-US" altLang="ja-JP" dirty="0"/>
          </a:p>
        </p:txBody>
      </p:sp>
      <p:sp>
        <p:nvSpPr>
          <p:cNvPr id="8" name="正方形/長方形 7"/>
          <p:cNvSpPr/>
          <p:nvPr/>
        </p:nvSpPr>
        <p:spPr>
          <a:xfrm>
            <a:off x="7524328" y="6165304"/>
            <a:ext cx="16196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dirty="0" smtClean="0"/>
              <a:t>求人件数</a:t>
            </a:r>
            <a:endParaRPr lang="en-US" altLang="ja-JP" sz="2400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79492" y="6356350"/>
            <a:ext cx="46730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http://news.mynavi.jp/news/2014/10/30/277/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55DD52-DC4F-46A0-B709-8E8B791FD312}" type="slidenum">
              <a:rPr lang="ja-JP" altLang="en-US" smtClean="0"/>
              <a:pPr>
                <a:defRPr/>
              </a:pPr>
              <a:t>4</a:t>
            </a:fld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3200" dirty="0" smtClean="0"/>
              <a:t>要素数 </a:t>
            </a:r>
            <a:r>
              <a:rPr kumimoji="1" lang="en-US" altLang="ja-JP" sz="3200" dirty="0" smtClean="0"/>
              <a:t>n </a:t>
            </a:r>
            <a:r>
              <a:rPr lang="ja-JP" altLang="en-US" sz="3200" dirty="0" smtClean="0"/>
              <a:t>の辞書</a:t>
            </a:r>
            <a:r>
              <a:rPr kumimoji="1" lang="ja-JP" altLang="en-US" sz="3200" dirty="0" smtClean="0"/>
              <a:t> </a:t>
            </a:r>
            <a:r>
              <a:rPr lang="en-US" altLang="ja-JP" sz="3200" dirty="0" smtClean="0"/>
              <a:t>D</a:t>
            </a:r>
            <a:r>
              <a:rPr kumimoji="1" lang="en-US" altLang="ja-JP" sz="3200" dirty="0" smtClean="0"/>
              <a:t> </a:t>
            </a:r>
            <a:r>
              <a:rPr kumimoji="1" lang="ja-JP" altLang="en-US" sz="3200" dirty="0" smtClean="0"/>
              <a:t>に対するメソッドの計算量</a:t>
            </a:r>
            <a:endParaRPr kumimoji="1" lang="ja-JP" altLang="en-US" sz="3200" dirty="0"/>
          </a:p>
        </p:txBody>
      </p:sp>
      <p:graphicFrame>
        <p:nvGraphicFramePr>
          <p:cNvPr id="10" name="コンテンツ プレースホルダ 9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8404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0624"/>
                <a:gridCol w="1800200"/>
                <a:gridCol w="1152128"/>
                <a:gridCol w="2746648"/>
              </a:tblGrid>
              <a:tr h="52323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/>
                        <a:t>操作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/>
                        <a:t>例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err="1" smtClean="0"/>
                        <a:t>dict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err="1" smtClean="0"/>
                        <a:t>sorteddict</a:t>
                      </a:r>
                      <a:endParaRPr kumimoji="1" lang="en-US" altLang="ja-JP" sz="2000" dirty="0" smtClean="0"/>
                    </a:p>
                    <a:p>
                      <a:pPr algn="ctr"/>
                      <a:r>
                        <a:rPr kumimoji="1" lang="en-US" altLang="ja-JP" sz="2000" baseline="0" dirty="0" smtClean="0"/>
                        <a:t> (</a:t>
                      </a:r>
                      <a:r>
                        <a:rPr kumimoji="1" lang="en-US" altLang="ja-JP" sz="2000" baseline="0" dirty="0" err="1" smtClean="0"/>
                        <a:t>blist</a:t>
                      </a:r>
                      <a:r>
                        <a:rPr kumimoji="1" lang="ja-JP" altLang="en-US" sz="2000" baseline="0" dirty="0" smtClean="0"/>
                        <a:t>モジュール）</a:t>
                      </a:r>
                      <a:endParaRPr kumimoji="1" lang="ja-JP" altLang="en-US" sz="2000" dirty="0"/>
                    </a:p>
                  </a:txBody>
                  <a:tcPr/>
                </a:tc>
              </a:tr>
              <a:tr h="52323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/>
                        <a:t>キーによるアクセス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D[k]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solidFill>
                            <a:srgbClr val="FF0000"/>
                          </a:solidFill>
                        </a:rPr>
                        <a:t>O(1)</a:t>
                      </a:r>
                      <a:endParaRPr kumimoji="1" lang="ja-JP" alt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O(1)</a:t>
                      </a:r>
                      <a:endParaRPr kumimoji="1" lang="ja-JP" altLang="en-US" sz="2000" dirty="0"/>
                    </a:p>
                  </a:txBody>
                  <a:tcPr/>
                </a:tc>
              </a:tr>
              <a:tr h="52323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/>
                        <a:t>キーによる保管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D[k]=v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solidFill>
                            <a:srgbClr val="FF0000"/>
                          </a:solidFill>
                        </a:rPr>
                        <a:t>O(1)</a:t>
                      </a:r>
                      <a:endParaRPr kumimoji="1" lang="ja-JP" alt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O(log</a:t>
                      </a:r>
                      <a:r>
                        <a:rPr kumimoji="1" lang="en-US" altLang="ja-JP" sz="2000" baseline="30000" dirty="0" smtClean="0"/>
                        <a:t>2</a:t>
                      </a:r>
                      <a:r>
                        <a:rPr kumimoji="1" lang="en-US" altLang="ja-JP" sz="2000" baseline="0" dirty="0" smtClean="0"/>
                        <a:t> n)</a:t>
                      </a:r>
                      <a:endParaRPr kumimoji="1" lang="ja-JP" altLang="en-US" sz="2000" dirty="0"/>
                    </a:p>
                  </a:txBody>
                  <a:tcPr/>
                </a:tc>
              </a:tr>
              <a:tr h="52323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/>
                        <a:t>取り出し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D.pop()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solidFill>
                            <a:srgbClr val="FF0000"/>
                          </a:solidFill>
                        </a:rPr>
                        <a:t>O(1)</a:t>
                      </a:r>
                      <a:endParaRPr kumimoji="1" lang="ja-JP" alt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O(log</a:t>
                      </a:r>
                      <a:r>
                        <a:rPr kumimoji="1" lang="en-US" altLang="ja-JP" sz="2000" baseline="0" dirty="0" smtClean="0"/>
                        <a:t> n</a:t>
                      </a:r>
                      <a:r>
                        <a:rPr kumimoji="1" lang="en-US" altLang="ja-JP" sz="2000" dirty="0" smtClean="0"/>
                        <a:t>) </a:t>
                      </a:r>
                      <a:endParaRPr kumimoji="1" lang="ja-JP" altLang="en-US" sz="2000" dirty="0"/>
                    </a:p>
                  </a:txBody>
                  <a:tcPr/>
                </a:tc>
              </a:tr>
              <a:tr h="52323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/>
                        <a:t>キーによる削除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del</a:t>
                      </a:r>
                      <a:r>
                        <a:rPr kumimoji="1" lang="en-US" altLang="ja-JP" sz="2000" baseline="0" dirty="0" smtClean="0"/>
                        <a:t> D[k]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solidFill>
                            <a:srgbClr val="FF0000"/>
                          </a:solidFill>
                        </a:rPr>
                        <a:t>O(1)</a:t>
                      </a:r>
                      <a:endParaRPr kumimoji="1" lang="ja-JP" alt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O(log n)</a:t>
                      </a:r>
                      <a:endParaRPr kumimoji="1" lang="ja-JP" altLang="en-US" sz="2000" dirty="0"/>
                    </a:p>
                  </a:txBody>
                  <a:tcPr/>
                </a:tc>
              </a:tr>
              <a:tr h="52323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/>
                        <a:t>キーの元判定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k</a:t>
                      </a:r>
                      <a:r>
                        <a:rPr kumimoji="1" lang="en-US" altLang="ja-JP" sz="2000" baseline="0" dirty="0" smtClean="0"/>
                        <a:t> in D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solidFill>
                            <a:srgbClr val="FF0000"/>
                          </a:solidFill>
                        </a:rPr>
                        <a:t>O(1)</a:t>
                      </a:r>
                      <a:endParaRPr kumimoji="1" lang="ja-JP" alt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O(1)</a:t>
                      </a:r>
                      <a:endParaRPr kumimoji="1" lang="ja-JP" altLang="en-US" sz="2000" dirty="0"/>
                    </a:p>
                  </a:txBody>
                  <a:tcPr/>
                </a:tc>
              </a:tr>
              <a:tr h="52323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/>
                        <a:t>コピー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err="1" smtClean="0"/>
                        <a:t>D.copy</a:t>
                      </a:r>
                      <a:r>
                        <a:rPr kumimoji="1" lang="en-US" altLang="ja-JP" sz="2000" dirty="0" smtClean="0"/>
                        <a:t>()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O(n)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O(n)</a:t>
                      </a:r>
                      <a:endParaRPr kumimoji="1" lang="ja-JP" altLang="en-US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55DD52-DC4F-46A0-B709-8E8B791FD312}" type="slidenum">
              <a:rPr lang="ja-JP" altLang="en-US" smtClean="0"/>
              <a:pPr>
                <a:defRPr/>
              </a:pPr>
              <a:t>40</a:t>
            </a:fld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集合</a:t>
            </a:r>
          </a:p>
        </p:txBody>
      </p:sp>
      <p:sp>
        <p:nvSpPr>
          <p:cNvPr id="2560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ja-JP" altLang="en-US" dirty="0" smtClean="0"/>
              <a:t>集合型</a:t>
            </a:r>
            <a:endParaRPr lang="en-US" altLang="ja-JP" dirty="0" smtClean="0"/>
          </a:p>
          <a:p>
            <a:pPr eaLnBrk="1" hangingPunct="1">
              <a:lnSpc>
                <a:spcPct val="90000"/>
              </a:lnSpc>
            </a:pPr>
            <a:r>
              <a:rPr lang="ja-JP" altLang="en-US" dirty="0" smtClean="0"/>
              <a:t>中括弧 </a:t>
            </a:r>
            <a:r>
              <a:rPr lang="en-US" altLang="ja-JP" dirty="0" smtClean="0">
                <a:solidFill>
                  <a:srgbClr val="FF0000"/>
                </a:solidFill>
              </a:rPr>
              <a:t>{ } </a:t>
            </a:r>
            <a:r>
              <a:rPr lang="ja-JP" altLang="en-US" dirty="0" smtClean="0"/>
              <a:t>の中にカンマに区切って，集合の要素を入力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>S={1, 2, 4, 5 }</a:t>
            </a:r>
          </a:p>
          <a:p>
            <a:pPr eaLnBrk="1" hangingPunct="1">
              <a:lnSpc>
                <a:spcPct val="90000"/>
              </a:lnSpc>
            </a:pPr>
            <a:r>
              <a:rPr lang="ja-JP" altLang="en-US" dirty="0" smtClean="0"/>
              <a:t>文字列やリストから</a:t>
            </a:r>
            <a:r>
              <a:rPr lang="en-US" altLang="ja-JP" dirty="0" smtClean="0"/>
              <a:t>set</a:t>
            </a:r>
            <a:r>
              <a:rPr lang="ja-JP" altLang="en-US" dirty="0" smtClean="0"/>
              <a:t>関数を用いて生成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>set(’</a:t>
            </a:r>
            <a:r>
              <a:rPr lang="en-US" altLang="ja-JP" dirty="0" err="1" smtClean="0"/>
              <a:t>abcd</a:t>
            </a:r>
            <a:r>
              <a:rPr lang="en-US" altLang="ja-JP" dirty="0" smtClean="0"/>
              <a:t>’)  =&gt; {'a', 'b', 'c', 'd'}</a:t>
            </a:r>
          </a:p>
          <a:p>
            <a:pPr eaLnBrk="1" hangingPunct="1">
              <a:lnSpc>
                <a:spcPct val="90000"/>
              </a:lnSpc>
            </a:pPr>
            <a:r>
              <a:rPr lang="ja-JP" altLang="en-US" dirty="0" smtClean="0"/>
              <a:t>可変（変更可能な）型である </a:t>
            </a:r>
            <a:r>
              <a:rPr lang="en-US" altLang="ja-JP" dirty="0" smtClean="0">
                <a:solidFill>
                  <a:srgbClr val="FF0000"/>
                </a:solidFill>
              </a:rPr>
              <a:t>set</a:t>
            </a:r>
          </a:p>
          <a:p>
            <a:pPr eaLnBrk="1" hangingPunct="1">
              <a:lnSpc>
                <a:spcPct val="90000"/>
              </a:lnSpc>
            </a:pPr>
            <a:r>
              <a:rPr lang="ja-JP" altLang="en-US" dirty="0" smtClean="0"/>
              <a:t>不変（変更不能な）型である </a:t>
            </a:r>
            <a:r>
              <a:rPr lang="en-US" altLang="ja-JP" dirty="0" err="1" smtClean="0">
                <a:solidFill>
                  <a:srgbClr val="FF0000"/>
                </a:solidFill>
              </a:rPr>
              <a:t>fronzenset</a:t>
            </a:r>
            <a:endParaRPr lang="en-US" altLang="ja-JP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en-US" altLang="ja-JP" dirty="0" smtClean="0"/>
              <a:t/>
            </a:r>
            <a:br>
              <a:rPr lang="en-US" altLang="ja-JP" dirty="0" smtClean="0"/>
            </a:br>
            <a:endParaRPr lang="en-US" altLang="ja-JP" dirty="0" smtClean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55DD52-DC4F-46A0-B709-8E8B791FD312}" type="slidenum">
              <a:rPr lang="ja-JP" altLang="en-US" smtClean="0"/>
              <a:pPr>
                <a:defRPr/>
              </a:pPr>
              <a:t>41</a:t>
            </a:fld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dirty="0" smtClean="0"/>
              <a:t>集合に対するメソッド </a:t>
            </a:r>
            <a:r>
              <a:rPr lang="en-US" altLang="ja-JP" dirty="0" smtClean="0"/>
              <a:t>(1)</a:t>
            </a:r>
            <a:endParaRPr lang="ja-JP" altLang="en-US" dirty="0" smtClean="0"/>
          </a:p>
        </p:txBody>
      </p:sp>
      <p:sp>
        <p:nvSpPr>
          <p:cNvPr id="2560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None/>
            </a:pPr>
            <a:r>
              <a:rPr lang="en-US" altLang="ja-JP" dirty="0" smtClean="0"/>
              <a:t>S={1,2,3,4}</a:t>
            </a:r>
            <a:r>
              <a:rPr lang="ja-JP" altLang="en-US" dirty="0" smtClean="0"/>
              <a:t> に対するメソッド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err="1" smtClean="0"/>
              <a:t>S.</a:t>
            </a:r>
            <a:r>
              <a:rPr lang="en-US" altLang="ja-JP" dirty="0" err="1" smtClean="0">
                <a:solidFill>
                  <a:srgbClr val="FF0000"/>
                </a:solidFill>
              </a:rPr>
              <a:t>add</a:t>
            </a:r>
            <a:r>
              <a:rPr lang="en-US" altLang="ja-JP" dirty="0" smtClean="0"/>
              <a:t>(x):</a:t>
            </a:r>
            <a:r>
              <a:rPr lang="ja-JP" altLang="en-US" dirty="0" smtClean="0"/>
              <a:t> </a:t>
            </a:r>
            <a:r>
              <a:rPr lang="en-US" altLang="ja-JP" dirty="0" smtClean="0"/>
              <a:t>S</a:t>
            </a:r>
            <a:r>
              <a:rPr lang="ja-JP" altLang="en-US" dirty="0" smtClean="0"/>
              <a:t>要素</a:t>
            </a:r>
            <a:r>
              <a:rPr lang="en-US" altLang="ja-JP" dirty="0" smtClean="0"/>
              <a:t>x</a:t>
            </a:r>
            <a:r>
              <a:rPr lang="ja-JP" altLang="en-US" dirty="0" smtClean="0"/>
              <a:t>を加える．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>       </a:t>
            </a:r>
            <a:r>
              <a:rPr lang="en-US" altLang="ja-JP" dirty="0" err="1" smtClean="0"/>
              <a:t>S.add</a:t>
            </a:r>
            <a:r>
              <a:rPr lang="en-US" altLang="ja-JP" dirty="0" smtClean="0"/>
              <a:t>(8) -&gt; S= {8,1,2,3,4}    </a:t>
            </a:r>
            <a:br>
              <a:rPr lang="en-US" altLang="ja-JP" dirty="0" smtClean="0"/>
            </a:b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>S.</a:t>
            </a:r>
            <a:r>
              <a:rPr lang="en-US" altLang="ja-JP" dirty="0" smtClean="0">
                <a:solidFill>
                  <a:srgbClr val="FF0000"/>
                </a:solidFill>
              </a:rPr>
              <a:t>pop</a:t>
            </a:r>
            <a:r>
              <a:rPr lang="en-US" altLang="ja-JP" dirty="0" smtClean="0"/>
              <a:t>():  S</a:t>
            </a:r>
            <a:r>
              <a:rPr lang="ja-JP" altLang="en-US" dirty="0" smtClean="0"/>
              <a:t>から適当な要素を抽出し，その要素を削除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>       S.pop() -&gt; </a:t>
            </a:r>
            <a:r>
              <a:rPr lang="ja-JP" altLang="en-US" dirty="0" smtClean="0"/>
              <a:t>（たとえば）</a:t>
            </a:r>
            <a:r>
              <a:rPr lang="en-US" altLang="ja-JP" dirty="0" smtClean="0"/>
              <a:t>1</a:t>
            </a:r>
            <a:r>
              <a:rPr lang="ja-JP" altLang="en-US" dirty="0" smtClean="0"/>
              <a:t>を返し</a:t>
            </a:r>
            <a:r>
              <a:rPr lang="en-US" altLang="ja-JP" dirty="0" smtClean="0"/>
              <a:t> S= {2,3,4}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US" altLang="ja-JP" dirty="0" smtClean="0"/>
              <a:t>    </a:t>
            </a:r>
            <a:br>
              <a:rPr lang="en-US" altLang="ja-JP" dirty="0" smtClean="0"/>
            </a:br>
            <a:r>
              <a:rPr lang="en-US" altLang="ja-JP" dirty="0" err="1" smtClean="0"/>
              <a:t>S.</a:t>
            </a:r>
            <a:r>
              <a:rPr lang="en-US" altLang="ja-JP" dirty="0" err="1" smtClean="0">
                <a:solidFill>
                  <a:srgbClr val="FF0000"/>
                </a:solidFill>
              </a:rPr>
              <a:t>remove</a:t>
            </a:r>
            <a:r>
              <a:rPr lang="en-US" altLang="ja-JP" dirty="0" smtClean="0"/>
              <a:t>(x): S</a:t>
            </a:r>
            <a:r>
              <a:rPr lang="ja-JP" altLang="en-US" dirty="0" smtClean="0"/>
              <a:t>から</a:t>
            </a:r>
            <a:r>
              <a:rPr lang="en-US" altLang="ja-JP" dirty="0" smtClean="0"/>
              <a:t>x</a:t>
            </a:r>
            <a:r>
              <a:rPr lang="ja-JP" altLang="en-US" dirty="0" smtClean="0"/>
              <a:t>を削除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>       </a:t>
            </a:r>
            <a:r>
              <a:rPr lang="en-US" altLang="ja-JP" dirty="0" err="1" smtClean="0"/>
              <a:t>S.remove</a:t>
            </a:r>
            <a:r>
              <a:rPr lang="en-US" altLang="ja-JP" dirty="0" smtClean="0"/>
              <a:t>(1) -&gt;  S= {2,3,4} </a:t>
            </a:r>
            <a:br>
              <a:rPr lang="en-US" altLang="ja-JP" dirty="0" smtClean="0"/>
            </a:br>
            <a:endParaRPr lang="en-US" altLang="ja-JP" dirty="0" smtClean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55DD52-DC4F-46A0-B709-8E8B791FD312}" type="slidenum">
              <a:rPr lang="ja-JP" altLang="en-US" smtClean="0"/>
              <a:pPr>
                <a:defRPr/>
              </a:pPr>
              <a:t>42</a:t>
            </a:fld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dirty="0" smtClean="0"/>
              <a:t>集合に対するメソッド </a:t>
            </a:r>
            <a:r>
              <a:rPr lang="en-US" altLang="ja-JP" smtClean="0"/>
              <a:t>(2)</a:t>
            </a:r>
            <a:endParaRPr lang="ja-JP" altLang="en-US" dirty="0" smtClean="0"/>
          </a:p>
        </p:txBody>
      </p:sp>
      <p:sp>
        <p:nvSpPr>
          <p:cNvPr id="25603" name="Rectangle 3"/>
          <p:cNvSpPr>
            <a:spLocks noGrp="1"/>
          </p:cNvSpPr>
          <p:nvPr>
            <p:ph type="body" idx="1"/>
          </p:nvPr>
        </p:nvSpPr>
        <p:spPr>
          <a:xfrm>
            <a:off x="395536" y="1340768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ja-JP" sz="2800" dirty="0" smtClean="0"/>
              <a:t>S={1,2,3,4}</a:t>
            </a:r>
            <a:r>
              <a:rPr lang="ja-JP" altLang="en-US" sz="2800" dirty="0" err="1" smtClean="0"/>
              <a:t>，</a:t>
            </a:r>
            <a:r>
              <a:rPr lang="en-US" altLang="ja-JP" sz="2800" dirty="0" smtClean="0"/>
              <a:t>T={1,2}</a:t>
            </a:r>
            <a:r>
              <a:rPr lang="ja-JP" altLang="en-US" sz="2800" dirty="0" smtClean="0"/>
              <a:t>に対するメソッド</a:t>
            </a:r>
            <a:r>
              <a:rPr lang="en-US" altLang="ja-JP" sz="2800" dirty="0" smtClean="0"/>
              <a:t/>
            </a:r>
            <a:br>
              <a:rPr lang="en-US" altLang="ja-JP" sz="2800" dirty="0" smtClean="0"/>
            </a:br>
            <a:r>
              <a:rPr lang="en-US" altLang="ja-JP" sz="2800" dirty="0" smtClean="0"/>
              <a:t/>
            </a:r>
            <a:br>
              <a:rPr lang="en-US" altLang="ja-JP" sz="2800" dirty="0" smtClean="0"/>
            </a:br>
            <a:r>
              <a:rPr lang="en-US" altLang="ja-JP" sz="2800" dirty="0" err="1" smtClean="0"/>
              <a:t>S.</a:t>
            </a:r>
            <a:r>
              <a:rPr lang="en-US" altLang="ja-JP" sz="2800" dirty="0" err="1" smtClean="0">
                <a:solidFill>
                  <a:srgbClr val="FF0000"/>
                </a:solidFill>
              </a:rPr>
              <a:t>issubset</a:t>
            </a:r>
            <a:r>
              <a:rPr lang="en-US" altLang="ja-JP" sz="2800" dirty="0" smtClean="0"/>
              <a:t>(T) : S</a:t>
            </a:r>
            <a:r>
              <a:rPr lang="ja-JP" altLang="en-US" sz="2800" dirty="0" smtClean="0"/>
              <a:t>が</a:t>
            </a:r>
            <a:r>
              <a:rPr lang="en-US" altLang="ja-JP" sz="2800" dirty="0" smtClean="0"/>
              <a:t>T</a:t>
            </a:r>
            <a:r>
              <a:rPr lang="ja-JP" altLang="en-US" sz="2800" dirty="0" smtClean="0"/>
              <a:t>の部分集合であるとき真</a:t>
            </a:r>
            <a:r>
              <a:rPr lang="en-US" altLang="ja-JP" sz="2800" dirty="0" smtClean="0"/>
              <a:t/>
            </a:r>
            <a:br>
              <a:rPr lang="en-US" altLang="ja-JP" sz="2800" dirty="0" smtClean="0"/>
            </a:br>
            <a:r>
              <a:rPr lang="en-US" altLang="ja-JP" sz="2800" dirty="0" smtClean="0"/>
              <a:t>            S &lt;= T</a:t>
            </a:r>
            <a:r>
              <a:rPr lang="ja-JP" altLang="en-US" sz="2800" dirty="0" smtClean="0"/>
              <a:t>と同じ   </a:t>
            </a:r>
            <a:r>
              <a:rPr lang="en-US" altLang="ja-JP" sz="2800" dirty="0" err="1" smtClean="0"/>
              <a:t>S.issubset</a:t>
            </a:r>
            <a:r>
              <a:rPr lang="en-US" altLang="ja-JP" sz="2800" dirty="0" smtClean="0"/>
              <a:t>(T) -&gt; False</a:t>
            </a:r>
            <a:br>
              <a:rPr lang="en-US" altLang="ja-JP" sz="2800" dirty="0" smtClean="0"/>
            </a:br>
            <a:r>
              <a:rPr lang="en-US" altLang="ja-JP" sz="2800" dirty="0" smtClean="0"/>
              <a:t/>
            </a:r>
            <a:br>
              <a:rPr lang="en-US" altLang="ja-JP" sz="2800" dirty="0" smtClean="0"/>
            </a:br>
            <a:r>
              <a:rPr lang="en-US" altLang="ja-JP" sz="2800" dirty="0" err="1" smtClean="0"/>
              <a:t>S.</a:t>
            </a:r>
            <a:r>
              <a:rPr lang="en-US" altLang="ja-JP" sz="2800" dirty="0" err="1" smtClean="0">
                <a:solidFill>
                  <a:srgbClr val="FF0000"/>
                </a:solidFill>
              </a:rPr>
              <a:t>union</a:t>
            </a:r>
            <a:r>
              <a:rPr lang="en-US" altLang="ja-JP" sz="2800" dirty="0" smtClean="0"/>
              <a:t>(T): S|</a:t>
            </a:r>
            <a:r>
              <a:rPr lang="ja-JP" altLang="en-US" sz="2800" dirty="0" smtClean="0"/>
              <a:t>と</a:t>
            </a:r>
            <a:r>
              <a:rPr lang="en-US" altLang="ja-JP" sz="2800" dirty="0" smtClean="0"/>
              <a:t>T</a:t>
            </a:r>
            <a:r>
              <a:rPr lang="ja-JP" altLang="en-US" sz="2800" dirty="0" smtClean="0"/>
              <a:t>の和集合．</a:t>
            </a:r>
            <a:r>
              <a:rPr lang="en-US" altLang="ja-JP" sz="2800" dirty="0" smtClean="0"/>
              <a:t>  S | T</a:t>
            </a:r>
            <a:r>
              <a:rPr lang="ja-JP" altLang="en-US" sz="2800" dirty="0" smtClean="0"/>
              <a:t>と同じ</a:t>
            </a:r>
            <a:endParaRPr lang="en-US" altLang="ja-JP" sz="2800" dirty="0" smtClean="0"/>
          </a:p>
          <a:p>
            <a:pPr eaLnBrk="1" hangingPunct="1">
              <a:lnSpc>
                <a:spcPct val="90000"/>
              </a:lnSpc>
              <a:buNone/>
            </a:pPr>
            <a:r>
              <a:rPr lang="en-US" altLang="ja-JP" sz="2800" dirty="0" smtClean="0"/>
              <a:t>                </a:t>
            </a:r>
            <a:r>
              <a:rPr lang="en-US" altLang="ja-JP" sz="2800" dirty="0" err="1" smtClean="0"/>
              <a:t>S.union</a:t>
            </a:r>
            <a:r>
              <a:rPr lang="en-US" altLang="ja-JP" sz="2800" dirty="0" smtClean="0"/>
              <a:t>(T) -&gt; {1, 2, 3, 4}     </a:t>
            </a:r>
            <a:br>
              <a:rPr lang="en-US" altLang="ja-JP" sz="2800" dirty="0" smtClean="0"/>
            </a:br>
            <a:r>
              <a:rPr lang="en-US" altLang="ja-JP" sz="2800" dirty="0" smtClean="0"/>
              <a:t/>
            </a:r>
            <a:br>
              <a:rPr lang="en-US" altLang="ja-JP" sz="2800" dirty="0" smtClean="0"/>
            </a:br>
            <a:r>
              <a:rPr lang="en-US" altLang="ja-JP" sz="2800" dirty="0" err="1" smtClean="0"/>
              <a:t>S.</a:t>
            </a:r>
            <a:r>
              <a:rPr lang="en-US" altLang="ja-JP" sz="2800" dirty="0" err="1" smtClean="0">
                <a:solidFill>
                  <a:srgbClr val="FF0000"/>
                </a:solidFill>
              </a:rPr>
              <a:t>intersection</a:t>
            </a:r>
            <a:r>
              <a:rPr lang="en-US" altLang="ja-JP" sz="2800" dirty="0" smtClean="0"/>
              <a:t>(T):   S</a:t>
            </a:r>
            <a:r>
              <a:rPr lang="ja-JP" altLang="en-US" sz="2800" dirty="0" smtClean="0"/>
              <a:t>と</a:t>
            </a:r>
            <a:r>
              <a:rPr lang="en-US" altLang="ja-JP" sz="2800" dirty="0" smtClean="0"/>
              <a:t>T</a:t>
            </a:r>
            <a:r>
              <a:rPr lang="ja-JP" altLang="en-US" sz="2800" dirty="0" smtClean="0"/>
              <a:t>の共通部分 </a:t>
            </a:r>
            <a:r>
              <a:rPr lang="en-US" altLang="ja-JP" sz="2800" dirty="0" smtClean="0"/>
              <a:t> </a:t>
            </a:r>
            <a:br>
              <a:rPr lang="en-US" altLang="ja-JP" sz="2800" dirty="0" smtClean="0"/>
            </a:br>
            <a:r>
              <a:rPr lang="en-US" altLang="ja-JP" sz="2800" dirty="0" smtClean="0"/>
              <a:t>    S &amp; T</a:t>
            </a:r>
            <a:r>
              <a:rPr lang="ja-JP" altLang="en-US" sz="2800" dirty="0" smtClean="0"/>
              <a:t>と同じ  </a:t>
            </a:r>
            <a:r>
              <a:rPr lang="en-US" altLang="ja-JP" sz="2800" dirty="0" smtClean="0"/>
              <a:t> </a:t>
            </a:r>
            <a:r>
              <a:rPr lang="en-US" altLang="ja-JP" sz="2800" dirty="0" err="1" smtClean="0"/>
              <a:t>S.intersection</a:t>
            </a:r>
            <a:r>
              <a:rPr lang="en-US" altLang="ja-JP" sz="2800" dirty="0" smtClean="0"/>
              <a:t>(T) -&gt; {1,2}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US" altLang="ja-JP" sz="2800" dirty="0" smtClean="0"/>
              <a:t>    </a:t>
            </a:r>
            <a:br>
              <a:rPr lang="en-US" altLang="ja-JP" sz="2800" dirty="0" smtClean="0"/>
            </a:br>
            <a:r>
              <a:rPr lang="en-US" altLang="ja-JP" sz="2800" dirty="0" err="1" smtClean="0"/>
              <a:t>S.</a:t>
            </a:r>
            <a:r>
              <a:rPr lang="en-US" altLang="ja-JP" sz="2800" dirty="0" err="1" smtClean="0">
                <a:solidFill>
                  <a:srgbClr val="FF0000"/>
                </a:solidFill>
              </a:rPr>
              <a:t>difference</a:t>
            </a:r>
            <a:r>
              <a:rPr lang="en-US" altLang="ja-JP" sz="2800" dirty="0" smtClean="0"/>
              <a:t>(T): S</a:t>
            </a:r>
            <a:r>
              <a:rPr lang="ja-JP" altLang="en-US" sz="2800" dirty="0" smtClean="0"/>
              <a:t>と</a:t>
            </a:r>
            <a:r>
              <a:rPr lang="en-US" altLang="ja-JP" sz="2800" dirty="0" smtClean="0"/>
              <a:t>T</a:t>
            </a:r>
            <a:r>
              <a:rPr lang="ja-JP" altLang="en-US" sz="2800" dirty="0" smtClean="0"/>
              <a:t>の差集合．</a:t>
            </a:r>
            <a:r>
              <a:rPr lang="en-US" altLang="ja-JP" sz="2800" dirty="0" smtClean="0"/>
              <a:t>S - T</a:t>
            </a:r>
            <a:r>
              <a:rPr lang="ja-JP" altLang="en-US" sz="2800" dirty="0" smtClean="0"/>
              <a:t>と同じ</a:t>
            </a:r>
            <a:r>
              <a:rPr lang="en-US" altLang="ja-JP" sz="2800" dirty="0" smtClean="0"/>
              <a:t>   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US" altLang="ja-JP" sz="2800" dirty="0" smtClean="0"/>
              <a:t>       </a:t>
            </a:r>
            <a:r>
              <a:rPr lang="en-US" altLang="ja-JP" sz="2800" dirty="0" err="1" smtClean="0"/>
              <a:t>S.difference</a:t>
            </a:r>
            <a:r>
              <a:rPr lang="en-US" altLang="ja-JP" sz="2800" dirty="0" smtClean="0"/>
              <a:t>(T) -&gt; {3,4} 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US" altLang="ja-JP" dirty="0" smtClean="0"/>
              <a:t/>
            </a:r>
            <a:br>
              <a:rPr lang="en-US" altLang="ja-JP" dirty="0" smtClean="0"/>
            </a:br>
            <a:endParaRPr lang="en-US" altLang="ja-JP" dirty="0" smtClean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55DD52-DC4F-46A0-B709-8E8B791FD312}" type="slidenum">
              <a:rPr lang="ja-JP" altLang="en-US" smtClean="0"/>
              <a:pPr>
                <a:defRPr/>
              </a:pPr>
              <a:t>43</a:t>
            </a:fld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3200" dirty="0" smtClean="0"/>
              <a:t>要素数 </a:t>
            </a:r>
            <a:r>
              <a:rPr kumimoji="1" lang="en-US" altLang="ja-JP" sz="3200" dirty="0" smtClean="0"/>
              <a:t>n </a:t>
            </a:r>
            <a:r>
              <a:rPr lang="ja-JP" altLang="en-US" sz="3200" dirty="0" smtClean="0"/>
              <a:t>の集合</a:t>
            </a:r>
            <a:r>
              <a:rPr kumimoji="1" lang="ja-JP" altLang="en-US" sz="3200" dirty="0" smtClean="0"/>
              <a:t> </a:t>
            </a:r>
            <a:r>
              <a:rPr lang="en-US" altLang="ja-JP" sz="3200" dirty="0" smtClean="0"/>
              <a:t>S,T</a:t>
            </a:r>
            <a:r>
              <a:rPr kumimoji="1" lang="en-US" altLang="ja-JP" sz="3200" dirty="0" smtClean="0"/>
              <a:t> </a:t>
            </a:r>
            <a:r>
              <a:rPr kumimoji="1" lang="ja-JP" altLang="en-US" sz="3200" dirty="0" smtClean="0"/>
              <a:t>に対するメソッドの計算量</a:t>
            </a:r>
            <a:endParaRPr kumimoji="1" lang="ja-JP" altLang="en-US" sz="3200" dirty="0"/>
          </a:p>
        </p:txBody>
      </p:sp>
      <p:graphicFrame>
        <p:nvGraphicFramePr>
          <p:cNvPr id="10" name="コンテンツ プレースホルダ 9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8869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0624"/>
                <a:gridCol w="1800200"/>
                <a:gridCol w="1152128"/>
                <a:gridCol w="2746648"/>
              </a:tblGrid>
              <a:tr h="52323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/>
                        <a:t>操作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/>
                        <a:t>例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set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err="1" smtClean="0"/>
                        <a:t>sortedset</a:t>
                      </a:r>
                      <a:endParaRPr kumimoji="1" lang="en-US" altLang="ja-JP" sz="2000" dirty="0" smtClean="0"/>
                    </a:p>
                    <a:p>
                      <a:pPr algn="ctr"/>
                      <a:r>
                        <a:rPr kumimoji="1" lang="en-US" altLang="ja-JP" sz="2000" baseline="0" dirty="0" smtClean="0"/>
                        <a:t> (</a:t>
                      </a:r>
                      <a:r>
                        <a:rPr kumimoji="1" lang="en-US" altLang="ja-JP" sz="2000" baseline="0" dirty="0" err="1" smtClean="0"/>
                        <a:t>blist</a:t>
                      </a:r>
                      <a:r>
                        <a:rPr kumimoji="1" lang="ja-JP" altLang="en-US" sz="2000" baseline="0" dirty="0" smtClean="0"/>
                        <a:t>モジュール）</a:t>
                      </a:r>
                      <a:endParaRPr kumimoji="1" lang="ja-JP" altLang="en-US" sz="2000" dirty="0"/>
                    </a:p>
                  </a:txBody>
                  <a:tcPr/>
                </a:tc>
              </a:tr>
              <a:tr h="52323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/>
                        <a:t>追加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err="1" smtClean="0"/>
                        <a:t>S.add</a:t>
                      </a:r>
                      <a:r>
                        <a:rPr kumimoji="1" lang="en-US" altLang="ja-JP" sz="2000" dirty="0" smtClean="0"/>
                        <a:t>(x)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solidFill>
                            <a:srgbClr val="FF0000"/>
                          </a:solidFill>
                        </a:rPr>
                        <a:t>O(1)</a:t>
                      </a:r>
                      <a:endParaRPr kumimoji="1" lang="ja-JP" alt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dirty="0" smtClean="0"/>
                        <a:t>O(log</a:t>
                      </a:r>
                      <a:r>
                        <a:rPr kumimoji="1" lang="en-US" altLang="ja-JP" sz="2000" baseline="30000" dirty="0" smtClean="0"/>
                        <a:t>2</a:t>
                      </a:r>
                      <a:r>
                        <a:rPr kumimoji="1" lang="en-US" altLang="ja-JP" sz="2000" baseline="0" dirty="0" smtClean="0"/>
                        <a:t> n)</a:t>
                      </a:r>
                      <a:endParaRPr kumimoji="1" lang="ja-JP" altLang="en-US" sz="2000" dirty="0" smtClean="0"/>
                    </a:p>
                  </a:txBody>
                  <a:tcPr/>
                </a:tc>
              </a:tr>
              <a:tr h="52323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/>
                        <a:t>取り出し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S.pop()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solidFill>
                            <a:srgbClr val="FF0000"/>
                          </a:solidFill>
                        </a:rPr>
                        <a:t>O(1)</a:t>
                      </a:r>
                      <a:endParaRPr kumimoji="1" lang="ja-JP" alt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O(log</a:t>
                      </a:r>
                      <a:r>
                        <a:rPr kumimoji="1" lang="en-US" altLang="ja-JP" sz="2000" baseline="0" dirty="0" smtClean="0"/>
                        <a:t> n)</a:t>
                      </a:r>
                      <a:endParaRPr kumimoji="1" lang="ja-JP" altLang="en-US" sz="2000" dirty="0"/>
                    </a:p>
                  </a:txBody>
                  <a:tcPr/>
                </a:tc>
              </a:tr>
              <a:tr h="52323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/>
                        <a:t>削除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err="1" smtClean="0"/>
                        <a:t>S.remove</a:t>
                      </a:r>
                      <a:r>
                        <a:rPr kumimoji="1" lang="en-US" altLang="ja-JP" sz="2000" dirty="0" smtClean="0"/>
                        <a:t>(x)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solidFill>
                            <a:srgbClr val="FF0000"/>
                          </a:solidFill>
                        </a:rPr>
                        <a:t>O(1)</a:t>
                      </a:r>
                      <a:endParaRPr kumimoji="1" lang="ja-JP" alt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dirty="0" smtClean="0"/>
                        <a:t>O(log</a:t>
                      </a:r>
                      <a:r>
                        <a:rPr kumimoji="1" lang="en-US" altLang="ja-JP" sz="2000" baseline="30000" dirty="0" smtClean="0"/>
                        <a:t>2</a:t>
                      </a:r>
                      <a:r>
                        <a:rPr kumimoji="1" lang="en-US" altLang="ja-JP" sz="2000" baseline="0" dirty="0" smtClean="0"/>
                        <a:t> n)</a:t>
                      </a:r>
                      <a:endParaRPr kumimoji="1" lang="ja-JP" altLang="en-US" sz="2000" dirty="0" smtClean="0"/>
                    </a:p>
                  </a:txBody>
                  <a:tcPr/>
                </a:tc>
              </a:tr>
              <a:tr h="52323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/>
                        <a:t>元判定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x</a:t>
                      </a:r>
                      <a:r>
                        <a:rPr kumimoji="1" lang="en-US" altLang="ja-JP" sz="2000" baseline="0" dirty="0" smtClean="0"/>
                        <a:t> in S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solidFill>
                            <a:srgbClr val="FF0000"/>
                          </a:solidFill>
                        </a:rPr>
                        <a:t>O(1)</a:t>
                      </a:r>
                      <a:endParaRPr kumimoji="1" lang="ja-JP" alt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dirty="0" smtClean="0"/>
                        <a:t>O(log</a:t>
                      </a:r>
                      <a:r>
                        <a:rPr kumimoji="1" lang="en-US" altLang="ja-JP" sz="2000" baseline="30000" dirty="0" smtClean="0"/>
                        <a:t>2</a:t>
                      </a:r>
                      <a:r>
                        <a:rPr kumimoji="1" lang="en-US" altLang="ja-JP" sz="2000" baseline="0" dirty="0" smtClean="0"/>
                        <a:t> n)</a:t>
                      </a:r>
                      <a:endParaRPr kumimoji="1" lang="ja-JP" altLang="en-US" sz="2000" dirty="0" smtClean="0"/>
                    </a:p>
                  </a:txBody>
                  <a:tcPr/>
                </a:tc>
              </a:tr>
              <a:tr h="52323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/>
                        <a:t>和集合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S</a:t>
                      </a:r>
                      <a:r>
                        <a:rPr kumimoji="1" lang="en-US" altLang="ja-JP" sz="2000" baseline="0" dirty="0" smtClean="0"/>
                        <a:t> | T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O(n)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dirty="0" smtClean="0"/>
                        <a:t>O(n+log</a:t>
                      </a:r>
                      <a:r>
                        <a:rPr kumimoji="1" lang="en-US" altLang="ja-JP" sz="2000" baseline="30000" dirty="0" smtClean="0"/>
                        <a:t>2</a:t>
                      </a:r>
                      <a:r>
                        <a:rPr kumimoji="1" lang="en-US" altLang="ja-JP" sz="2000" baseline="0" dirty="0" smtClean="0"/>
                        <a:t> n)</a:t>
                      </a:r>
                      <a:endParaRPr kumimoji="1" lang="ja-JP" altLang="en-US" sz="2000" dirty="0" smtClean="0"/>
                    </a:p>
                  </a:txBody>
                  <a:tcPr/>
                </a:tc>
              </a:tr>
              <a:tr h="52323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/>
                        <a:t>共通部分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S</a:t>
                      </a:r>
                      <a:r>
                        <a:rPr kumimoji="1" lang="en-US" altLang="ja-JP" sz="2000" baseline="0" dirty="0" smtClean="0"/>
                        <a:t> &amp; T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O(n)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dirty="0" smtClean="0"/>
                        <a:t>O(n+log</a:t>
                      </a:r>
                      <a:r>
                        <a:rPr kumimoji="1" lang="en-US" altLang="ja-JP" sz="2000" baseline="30000" dirty="0" smtClean="0"/>
                        <a:t>2</a:t>
                      </a:r>
                      <a:r>
                        <a:rPr kumimoji="1" lang="en-US" altLang="ja-JP" sz="2000" baseline="0" dirty="0" smtClean="0"/>
                        <a:t> n)</a:t>
                      </a:r>
                      <a:endParaRPr kumimoji="1" lang="ja-JP" altLang="en-US" sz="2000" dirty="0" smtClean="0"/>
                    </a:p>
                  </a:txBody>
                  <a:tcPr/>
                </a:tc>
              </a:tr>
              <a:tr h="52323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/>
                        <a:t>差集合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S - T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O(n)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dirty="0" smtClean="0"/>
                        <a:t>O(n+log</a:t>
                      </a:r>
                      <a:r>
                        <a:rPr kumimoji="1" lang="en-US" altLang="ja-JP" sz="2000" baseline="30000" dirty="0" smtClean="0"/>
                        <a:t>2</a:t>
                      </a:r>
                      <a:r>
                        <a:rPr kumimoji="1" lang="en-US" altLang="ja-JP" sz="2000" baseline="0" dirty="0" smtClean="0"/>
                        <a:t> n)</a:t>
                      </a:r>
                      <a:endParaRPr kumimoji="1" lang="ja-JP" altLang="en-US" sz="2000" dirty="0" smtClean="0"/>
                    </a:p>
                  </a:txBody>
                  <a:tcPr/>
                </a:tc>
              </a:tr>
              <a:tr h="52323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/>
                        <a:t>コピー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err="1" smtClean="0"/>
                        <a:t>S.copy</a:t>
                      </a:r>
                      <a:r>
                        <a:rPr kumimoji="1" lang="en-US" altLang="ja-JP" sz="2000" dirty="0" smtClean="0"/>
                        <a:t>()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O(n)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O(1)</a:t>
                      </a:r>
                      <a:endParaRPr kumimoji="1" lang="ja-JP" altLang="en-US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55DD52-DC4F-46A0-B709-8E8B791FD312}" type="slidenum">
              <a:rPr lang="ja-JP" altLang="en-US" smtClean="0"/>
              <a:pPr>
                <a:defRPr/>
              </a:pPr>
              <a:t>44</a:t>
            </a:fld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演算子 </a:t>
            </a:r>
            <a:r>
              <a:rPr lang="en-US" altLang="ja-JP" smtClean="0"/>
              <a:t>(1)</a:t>
            </a:r>
            <a:endParaRPr lang="ja-JP" altLang="en-US" smtClean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51520" y="1340768"/>
            <a:ext cx="8892480" cy="5517232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ja-JP" altLang="en-US" dirty="0" smtClean="0"/>
              <a:t>加算，乗算は文字列，リストにも適用可能．</a:t>
            </a:r>
            <a:endParaRPr lang="en-US" altLang="ja-JP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ja-JP" altLang="en-US" dirty="0" smtClean="0"/>
              <a:t>演算の優先順序</a:t>
            </a:r>
            <a:endParaRPr lang="en-US" altLang="ja-JP" dirty="0" smtClean="0"/>
          </a:p>
          <a:p>
            <a:pPr marL="971550" lvl="1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ja-JP" altLang="en-US" dirty="0" smtClean="0"/>
              <a:t>括弧 </a:t>
            </a:r>
            <a:r>
              <a:rPr lang="en-US" altLang="ja-JP" dirty="0" smtClean="0">
                <a:solidFill>
                  <a:schemeClr val="tx2"/>
                </a:solidFill>
              </a:rPr>
              <a:t>()</a:t>
            </a:r>
            <a:endParaRPr lang="en-US" altLang="ja-JP" dirty="0">
              <a:solidFill>
                <a:schemeClr val="tx2"/>
              </a:solidFill>
            </a:endParaRPr>
          </a:p>
          <a:p>
            <a:pPr marL="971550" lvl="1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ja-JP" altLang="en-US" dirty="0" smtClean="0"/>
              <a:t>べき乗</a:t>
            </a:r>
            <a:r>
              <a:rPr lang="ja-JP" altLang="en-US" dirty="0"/>
              <a:t>（指数演算</a:t>
            </a:r>
            <a:r>
              <a:rPr lang="ja-JP" altLang="en-US" dirty="0" smtClean="0"/>
              <a:t>）</a:t>
            </a:r>
            <a:r>
              <a:rPr lang="en-US" altLang="ja-JP" dirty="0" smtClean="0">
                <a:solidFill>
                  <a:srgbClr val="FF0000"/>
                </a:solidFill>
              </a:rPr>
              <a:t>**</a:t>
            </a:r>
            <a:endParaRPr lang="en-US" altLang="ja-JP" dirty="0">
              <a:solidFill>
                <a:srgbClr val="FF0000"/>
              </a:solidFill>
            </a:endParaRPr>
          </a:p>
          <a:p>
            <a:pPr marL="971550" lvl="1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ja-JP" altLang="en-US" dirty="0" smtClean="0"/>
              <a:t>乗算 </a:t>
            </a:r>
            <a:r>
              <a:rPr lang="en-US" altLang="ja-JP" dirty="0" smtClean="0">
                <a:solidFill>
                  <a:srgbClr val="FF0000"/>
                </a:solidFill>
              </a:rPr>
              <a:t>*</a:t>
            </a:r>
            <a:r>
              <a:rPr lang="en-US" altLang="ja-JP" dirty="0" smtClean="0"/>
              <a:t> </a:t>
            </a:r>
            <a:r>
              <a:rPr lang="en-US" altLang="ja-JP" dirty="0" smtClean="0"/>
              <a:t>, </a:t>
            </a:r>
            <a:r>
              <a:rPr lang="ja-JP" altLang="en-US" dirty="0" smtClean="0"/>
              <a:t>除算 </a:t>
            </a:r>
            <a:r>
              <a:rPr lang="en-US" altLang="ja-JP" dirty="0" smtClean="0">
                <a:solidFill>
                  <a:srgbClr val="FF0000"/>
                </a:solidFill>
              </a:rPr>
              <a:t>/</a:t>
            </a:r>
            <a:r>
              <a:rPr lang="en-US" altLang="ja-JP" dirty="0" smtClean="0">
                <a:solidFill>
                  <a:schemeClr val="tx2"/>
                </a:solidFill>
              </a:rPr>
              <a:t> </a:t>
            </a:r>
            <a:r>
              <a:rPr lang="en-US" altLang="ja-JP" dirty="0" smtClean="0"/>
              <a:t>, </a:t>
            </a:r>
            <a:r>
              <a:rPr lang="ja-JP" altLang="en-US" dirty="0" smtClean="0"/>
              <a:t>整数</a:t>
            </a:r>
            <a:r>
              <a:rPr lang="ja-JP" altLang="en-US" dirty="0" smtClean="0"/>
              <a:t>除算 </a:t>
            </a:r>
            <a:r>
              <a:rPr lang="en-US" altLang="ja-JP" dirty="0" smtClean="0">
                <a:solidFill>
                  <a:srgbClr val="FF0000"/>
                </a:solidFill>
              </a:rPr>
              <a:t>// </a:t>
            </a:r>
            <a:r>
              <a:rPr lang="en-US" altLang="ja-JP" dirty="0" smtClean="0"/>
              <a:t>,  </a:t>
            </a:r>
            <a:r>
              <a:rPr lang="ja-JP" altLang="en-US" dirty="0" smtClean="0"/>
              <a:t>剰余</a:t>
            </a:r>
            <a:r>
              <a:rPr lang="ja-JP" altLang="en-US" dirty="0" smtClean="0">
                <a:solidFill>
                  <a:srgbClr val="FF0000"/>
                </a:solidFill>
              </a:rPr>
              <a:t> </a:t>
            </a:r>
            <a:r>
              <a:rPr lang="en-US" altLang="ja-JP" dirty="0" smtClean="0">
                <a:solidFill>
                  <a:srgbClr val="FF0000"/>
                </a:solidFill>
              </a:rPr>
              <a:t>%</a:t>
            </a:r>
            <a:r>
              <a:rPr lang="en-US" altLang="ja-JP" dirty="0" smtClean="0">
                <a:solidFill>
                  <a:schemeClr val="tx2"/>
                </a:solidFill>
              </a:rPr>
              <a:t> </a:t>
            </a:r>
            <a:endParaRPr lang="en-US" altLang="ja-JP" dirty="0">
              <a:solidFill>
                <a:schemeClr val="tx2"/>
              </a:solidFill>
            </a:endParaRPr>
          </a:p>
          <a:p>
            <a:pPr marL="971550" lvl="1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ja-JP" altLang="en-US" dirty="0" smtClean="0"/>
              <a:t>加算 </a:t>
            </a:r>
            <a:r>
              <a:rPr lang="en-US" altLang="ja-JP" dirty="0" smtClean="0">
                <a:solidFill>
                  <a:srgbClr val="FF0000"/>
                </a:solidFill>
              </a:rPr>
              <a:t>+</a:t>
            </a:r>
            <a:r>
              <a:rPr lang="en-US" altLang="ja-JP" dirty="0" smtClean="0">
                <a:solidFill>
                  <a:schemeClr val="tx2"/>
                </a:solidFill>
              </a:rPr>
              <a:t> </a:t>
            </a:r>
            <a:r>
              <a:rPr lang="en-US" altLang="ja-JP" dirty="0" smtClean="0">
                <a:solidFill>
                  <a:schemeClr val="tx2"/>
                </a:solidFill>
              </a:rPr>
              <a:t>, </a:t>
            </a:r>
            <a:r>
              <a:rPr lang="ja-JP" altLang="en-US" dirty="0" smtClean="0"/>
              <a:t>減算 </a:t>
            </a:r>
            <a:r>
              <a:rPr lang="en-US" altLang="ja-JP" dirty="0" smtClean="0">
                <a:solidFill>
                  <a:srgbClr val="FF0000"/>
                </a:solidFill>
              </a:rPr>
              <a:t>-</a:t>
            </a:r>
            <a:r>
              <a:rPr lang="en-US" altLang="ja-JP" dirty="0" smtClean="0"/>
              <a:t>  </a:t>
            </a:r>
            <a:r>
              <a:rPr lang="ja-JP" altLang="en-US" dirty="0" smtClean="0"/>
              <a:t>の順</a:t>
            </a:r>
            <a:endParaRPr lang="en-US" altLang="ja-JP" dirty="0" smtClean="0"/>
          </a:p>
          <a:p>
            <a:pPr marL="971550" lvl="1" indent="-514350" eaLnBrk="1" fontAlgn="auto" hangingPunct="1">
              <a:spcAft>
                <a:spcPts val="0"/>
              </a:spcAft>
              <a:buNone/>
              <a:defRPr/>
            </a:pPr>
            <a:r>
              <a:rPr lang="ja-JP" altLang="en-US" dirty="0" smtClean="0"/>
              <a:t>（</a:t>
            </a:r>
            <a:r>
              <a:rPr lang="en-US" altLang="ja-JP" dirty="0" smtClean="0"/>
              <a:t>2+7*1)*4 + 1 //7    </a:t>
            </a:r>
            <a:r>
              <a:rPr lang="ja-JP" altLang="en-US" dirty="0" smtClean="0"/>
              <a:t>　　</a:t>
            </a:r>
            <a:r>
              <a:rPr lang="en-US" altLang="ja-JP" dirty="0" smtClean="0"/>
              <a:t> </a:t>
            </a:r>
            <a:r>
              <a:rPr lang="en-US" altLang="ja-JP" dirty="0" smtClean="0"/>
              <a:t>-</a:t>
            </a:r>
            <a:r>
              <a:rPr lang="en-US" altLang="ja-JP" dirty="0" smtClean="0"/>
              <a:t>&gt;  </a:t>
            </a:r>
            <a:r>
              <a:rPr lang="en-US" altLang="ja-JP" dirty="0" smtClean="0"/>
              <a:t>9*4 +0 = 36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ja-JP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ja-JP" altLang="en-US" dirty="0" smtClean="0"/>
              <a:t>比較演算子</a:t>
            </a:r>
            <a:endParaRPr lang="en-US" altLang="ja-JP" dirty="0" smtClean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ja-JP" dirty="0" smtClean="0">
                <a:solidFill>
                  <a:srgbClr val="FF0000"/>
                </a:solidFill>
              </a:rPr>
              <a:t>&lt;=</a:t>
            </a:r>
            <a:r>
              <a:rPr lang="ja-JP" altLang="en-US" dirty="0"/>
              <a:t> </a:t>
            </a:r>
            <a:r>
              <a:rPr lang="ja-JP" altLang="en-US" dirty="0" smtClean="0"/>
              <a:t> は以下</a:t>
            </a:r>
            <a:endParaRPr lang="en-US" altLang="ja-JP" dirty="0" smtClean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ja-JP" dirty="0" smtClean="0">
                <a:solidFill>
                  <a:srgbClr val="FF0000"/>
                </a:solidFill>
              </a:rPr>
              <a:t>&gt;=</a:t>
            </a:r>
            <a:r>
              <a:rPr lang="en-US" altLang="ja-JP" dirty="0" smtClean="0"/>
              <a:t>  </a:t>
            </a:r>
            <a:r>
              <a:rPr lang="ja-JP" altLang="en-US" dirty="0" smtClean="0"/>
              <a:t>は以上</a:t>
            </a:r>
            <a:endParaRPr lang="en-US" altLang="ja-JP" dirty="0" smtClean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ja-JP" altLang="en-US" dirty="0" smtClean="0"/>
              <a:t> </a:t>
            </a:r>
            <a:r>
              <a:rPr lang="en-US" altLang="ja-JP" dirty="0" smtClean="0">
                <a:solidFill>
                  <a:srgbClr val="FF0000"/>
                </a:solidFill>
              </a:rPr>
              <a:t>==</a:t>
            </a:r>
            <a:r>
              <a:rPr lang="en-US" altLang="ja-JP" dirty="0" smtClean="0"/>
              <a:t> </a:t>
            </a:r>
            <a:r>
              <a:rPr lang="ja-JP" altLang="en-US" dirty="0"/>
              <a:t>は</a:t>
            </a:r>
            <a:r>
              <a:rPr lang="ja-JP" altLang="en-US" dirty="0" smtClean="0"/>
              <a:t>等しい</a:t>
            </a:r>
            <a:endParaRPr lang="en-US" altLang="ja-JP" dirty="0" smtClean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ja-JP" dirty="0" smtClean="0">
                <a:solidFill>
                  <a:srgbClr val="FF0000"/>
                </a:solidFill>
              </a:rPr>
              <a:t>!=</a:t>
            </a:r>
            <a:r>
              <a:rPr lang="ja-JP" altLang="en-US" dirty="0" smtClean="0"/>
              <a:t>　は等しくない</a:t>
            </a:r>
            <a:endParaRPr lang="ja-JP" altLang="en-US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55DD52-DC4F-46A0-B709-8E8B791FD312}" type="slidenum">
              <a:rPr lang="ja-JP" altLang="en-US" smtClean="0"/>
              <a:pPr>
                <a:defRPr/>
              </a:pPr>
              <a:t>45</a:t>
            </a:fld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演算子 </a:t>
            </a:r>
            <a:r>
              <a:rPr lang="en-US" altLang="ja-JP" smtClean="0"/>
              <a:t>(2)</a:t>
            </a:r>
            <a:endParaRPr lang="ja-JP" altLang="en-US" smtClean="0"/>
          </a:p>
        </p:txBody>
      </p:sp>
      <p:sp>
        <p:nvSpPr>
          <p:cNvPr id="27651" name="コンテンツ プレースホルダ 2"/>
          <p:cNvSpPr>
            <a:spLocks noGrp="1"/>
          </p:cNvSpPr>
          <p:nvPr>
            <p:ph idx="1"/>
          </p:nvPr>
        </p:nvSpPr>
        <p:spPr>
          <a:xfrm>
            <a:off x="468313" y="1412875"/>
            <a:ext cx="8208143" cy="4896445"/>
          </a:xfrm>
        </p:spPr>
        <p:txBody>
          <a:bodyPr/>
          <a:lstStyle/>
          <a:p>
            <a:pPr eaLnBrk="1" hangingPunct="1"/>
            <a:r>
              <a:rPr lang="ja-JP" altLang="en-US" dirty="0" smtClean="0"/>
              <a:t>リストの要素</a:t>
            </a:r>
            <a:endParaRPr lang="en-US" altLang="ja-JP" dirty="0" smtClean="0"/>
          </a:p>
          <a:p>
            <a:pPr lvl="1" eaLnBrk="1" hangingPunct="1"/>
            <a:r>
              <a:rPr lang="en-US" altLang="ja-JP" dirty="0" smtClean="0"/>
              <a:t> </a:t>
            </a:r>
            <a:r>
              <a:rPr lang="en-US" altLang="ja-JP" dirty="0" smtClean="0">
                <a:solidFill>
                  <a:srgbClr val="FF0000"/>
                </a:solidFill>
              </a:rPr>
              <a:t>in</a:t>
            </a:r>
            <a:r>
              <a:rPr lang="en-US" altLang="ja-JP" dirty="0" smtClean="0"/>
              <a:t> </a:t>
            </a:r>
            <a:r>
              <a:rPr lang="ja-JP" altLang="en-US" dirty="0" smtClean="0"/>
              <a:t>はリスト（文字列，辞書，集合など）の要素であるとき真</a:t>
            </a:r>
            <a:endParaRPr lang="en-US" altLang="ja-JP" dirty="0" smtClean="0"/>
          </a:p>
          <a:p>
            <a:pPr lvl="1" eaLnBrk="1" hangingPunct="1"/>
            <a:r>
              <a:rPr lang="en-US" altLang="ja-JP" dirty="0" smtClean="0"/>
              <a:t> </a:t>
            </a:r>
            <a:r>
              <a:rPr lang="en-US" altLang="ja-JP" dirty="0" smtClean="0">
                <a:solidFill>
                  <a:srgbClr val="FF0000"/>
                </a:solidFill>
              </a:rPr>
              <a:t>not in</a:t>
            </a:r>
            <a:r>
              <a:rPr lang="en-US" altLang="ja-JP" dirty="0" smtClean="0"/>
              <a:t> </a:t>
            </a:r>
            <a:r>
              <a:rPr lang="ja-JP" altLang="en-US" dirty="0" smtClean="0"/>
              <a:t>はリストの要素でないとき真</a:t>
            </a:r>
            <a:endParaRPr lang="en-US" altLang="ja-JP" dirty="0" smtClean="0"/>
          </a:p>
          <a:p>
            <a:pPr eaLnBrk="1" hangingPunct="1"/>
            <a:r>
              <a:rPr lang="ja-JP" altLang="en-US" dirty="0" smtClean="0"/>
              <a:t>ブール演算子</a:t>
            </a:r>
            <a:endParaRPr lang="en-US" altLang="ja-JP" dirty="0" smtClean="0"/>
          </a:p>
          <a:p>
            <a:pPr lvl="1" eaLnBrk="1" hangingPunct="1">
              <a:buFont typeface="Arial" charset="0"/>
              <a:buNone/>
            </a:pPr>
            <a:r>
              <a:rPr lang="en-US" altLang="ja-JP" dirty="0" smtClean="0"/>
              <a:t> </a:t>
            </a:r>
            <a:r>
              <a:rPr lang="en-US" altLang="ja-JP" dirty="0" smtClean="0">
                <a:solidFill>
                  <a:srgbClr val="FF0000"/>
                </a:solidFill>
              </a:rPr>
              <a:t>and</a:t>
            </a:r>
            <a:r>
              <a:rPr lang="en-US" altLang="ja-JP" dirty="0" smtClean="0"/>
              <a:t> </a:t>
            </a:r>
            <a:r>
              <a:rPr lang="ja-JP" altLang="en-US" dirty="0" smtClean="0"/>
              <a:t>は論理積</a:t>
            </a:r>
            <a:endParaRPr lang="en-US" altLang="ja-JP" dirty="0" smtClean="0"/>
          </a:p>
          <a:p>
            <a:pPr lvl="1" eaLnBrk="1" hangingPunct="1">
              <a:buFont typeface="Arial" charset="0"/>
              <a:buNone/>
            </a:pPr>
            <a:r>
              <a:rPr lang="en-US" altLang="ja-JP" dirty="0" smtClean="0"/>
              <a:t> </a:t>
            </a:r>
            <a:r>
              <a:rPr lang="en-US" altLang="ja-JP" dirty="0" smtClean="0">
                <a:solidFill>
                  <a:srgbClr val="FF0000"/>
                </a:solidFill>
              </a:rPr>
              <a:t>or</a:t>
            </a:r>
            <a:r>
              <a:rPr lang="en-US" altLang="ja-JP" dirty="0" smtClean="0"/>
              <a:t> </a:t>
            </a:r>
            <a:r>
              <a:rPr lang="ja-JP" altLang="en-US" dirty="0" smtClean="0"/>
              <a:t>は論理和</a:t>
            </a:r>
            <a:endParaRPr lang="en-US" altLang="ja-JP" dirty="0" smtClean="0"/>
          </a:p>
          <a:p>
            <a:pPr eaLnBrk="1" hangingPunct="1">
              <a:buFont typeface="Wingdings" pitchFamily="2" charset="2"/>
              <a:buChar char="Ø"/>
            </a:pPr>
            <a:r>
              <a:rPr lang="en-US" altLang="ja-JP" dirty="0" smtClean="0"/>
              <a:t>(1&lt;4) or (5&lt;4)  -&gt;True 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altLang="ja-JP" dirty="0" smtClean="0"/>
              <a:t>(’a’ in ’banana’)  and (’c’ in [1,5,’c’]) -&gt;True</a:t>
            </a:r>
          </a:p>
          <a:p>
            <a:pPr eaLnBrk="1" hangingPunct="1">
              <a:buFont typeface="Arial" charset="0"/>
              <a:buNone/>
            </a:pPr>
            <a:endParaRPr lang="en-US" altLang="ja-JP" dirty="0" smtClean="0"/>
          </a:p>
          <a:p>
            <a:pPr lvl="1" eaLnBrk="1" hangingPunct="1">
              <a:buFont typeface="Arial" charset="0"/>
              <a:buNone/>
            </a:pPr>
            <a:endParaRPr lang="ja-JP" altLang="en-US" dirty="0" smtClean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55DD52-DC4F-46A0-B709-8E8B791FD312}" type="slidenum">
              <a:rPr lang="ja-JP" altLang="en-US" smtClean="0"/>
              <a:pPr>
                <a:defRPr/>
              </a:pPr>
              <a:t>46</a:t>
            </a:fld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mtClean="0"/>
              <a:t>If </a:t>
            </a:r>
            <a:r>
              <a:rPr lang="ja-JP" altLang="en-US" smtClean="0"/>
              <a:t>と </a:t>
            </a:r>
            <a:r>
              <a:rPr lang="en-US" altLang="ja-JP" smtClean="0"/>
              <a:t>else</a:t>
            </a:r>
            <a:r>
              <a:rPr lang="ja-JP" altLang="en-US" smtClean="0"/>
              <a:t>文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600200"/>
            <a:ext cx="8401050" cy="4900613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ja-JP" altLang="en-US" dirty="0" smtClean="0"/>
              <a:t>条件分岐に用いる．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sz="2400" dirty="0" smtClean="0">
                <a:solidFill>
                  <a:srgbClr val="FF0000"/>
                </a:solidFill>
              </a:rPr>
              <a:t>if</a:t>
            </a:r>
            <a:r>
              <a:rPr lang="en-US" altLang="ja-JP" sz="2400" dirty="0" smtClean="0"/>
              <a:t> </a:t>
            </a:r>
            <a:r>
              <a:rPr lang="ja-JP" altLang="en-US" sz="2400" dirty="0" smtClean="0"/>
              <a:t>条件文</a:t>
            </a:r>
            <a:r>
              <a:rPr lang="en-US" altLang="ja-JP" sz="2400" dirty="0" smtClean="0"/>
              <a:t>: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ja-JP" sz="2400" dirty="0" smtClean="0"/>
              <a:t>           </a:t>
            </a:r>
            <a:r>
              <a:rPr lang="ja-JP" altLang="en-US" sz="2400" dirty="0" smtClean="0"/>
              <a:t>「・・・せよ」（条件文が真のときに実行される命令）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ja-JP" sz="2400" dirty="0" smtClean="0"/>
              <a:t>     </a:t>
            </a:r>
            <a:r>
              <a:rPr lang="en-US" altLang="ja-JP" sz="2400" dirty="0" smtClean="0">
                <a:solidFill>
                  <a:srgbClr val="FF0000"/>
                </a:solidFill>
              </a:rPr>
              <a:t>else</a:t>
            </a:r>
            <a:r>
              <a:rPr lang="en-US" altLang="ja-JP" sz="2400" dirty="0" smtClean="0"/>
              <a:t>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ja-JP" sz="2400" dirty="0" smtClean="0"/>
              <a:t>           </a:t>
            </a:r>
            <a:r>
              <a:rPr lang="ja-JP" altLang="en-US" sz="2400" dirty="0" smtClean="0"/>
              <a:t>「・・・せよ」（条件文が偽のときに実行される命令）</a:t>
            </a:r>
            <a:endParaRPr lang="en-US" altLang="ja-JP" sz="24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ja-JP" sz="24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ja-JP" altLang="en-US" sz="2400" dirty="0" smtClean="0"/>
              <a:t>例  </a:t>
            </a:r>
            <a:endParaRPr lang="en-US" altLang="ja-JP" sz="2400" dirty="0" smtClean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ja-JP" sz="2000" dirty="0" smtClean="0"/>
              <a:t> </a:t>
            </a:r>
            <a:r>
              <a:rPr lang="en-US" altLang="ja-JP" sz="2400" dirty="0" smtClean="0">
                <a:solidFill>
                  <a:srgbClr val="FF0000"/>
                </a:solidFill>
              </a:rPr>
              <a:t>if</a:t>
            </a:r>
            <a:r>
              <a:rPr lang="en-US" altLang="ja-JP" sz="2400" dirty="0" smtClean="0"/>
              <a:t> x&lt;0: 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ja-JP" sz="2400" dirty="0" smtClean="0"/>
              <a:t>    print (’</a:t>
            </a:r>
            <a:r>
              <a:rPr lang="ja-JP" altLang="en-US" sz="2400" dirty="0" smtClean="0"/>
              <a:t>赤字だよ！</a:t>
            </a:r>
            <a:r>
              <a:rPr lang="en-US" altLang="ja-JP" sz="2400" dirty="0" smtClean="0"/>
              <a:t>’)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ja-JP" sz="2400" dirty="0" smtClean="0">
                <a:solidFill>
                  <a:srgbClr val="FF0000"/>
                </a:solidFill>
              </a:rPr>
              <a:t>else</a:t>
            </a:r>
            <a:r>
              <a:rPr lang="en-US" altLang="ja-JP" sz="2400" dirty="0" smtClean="0"/>
              <a:t>: 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ja-JP" sz="2400" dirty="0" smtClean="0"/>
              <a:t>    print (’</a:t>
            </a:r>
            <a:r>
              <a:rPr lang="ja-JP" altLang="en-US" sz="2400" dirty="0" smtClean="0"/>
              <a:t>なんとかなるさ</a:t>
            </a:r>
            <a:r>
              <a:rPr lang="en-US" altLang="ja-JP" sz="2400" dirty="0" smtClean="0"/>
              <a:t>! ’)</a:t>
            </a:r>
            <a:endParaRPr lang="en-US" altLang="ja-JP" sz="2000" dirty="0" smtClean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55DD52-DC4F-46A0-B709-8E8B791FD312}" type="slidenum">
              <a:rPr lang="ja-JP" altLang="en-US" smtClean="0"/>
              <a:pPr>
                <a:defRPr/>
              </a:pPr>
              <a:t>47</a:t>
            </a:fld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タイトル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ja-JP" dirty="0" err="1" smtClean="0"/>
              <a:t>elif</a:t>
            </a:r>
            <a:r>
              <a:rPr lang="en-US" altLang="ja-JP" dirty="0" smtClean="0"/>
              <a:t> </a:t>
            </a:r>
            <a:r>
              <a:rPr lang="ja-JP" altLang="en-US" dirty="0" smtClean="0"/>
              <a:t>文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07504" y="1196752"/>
            <a:ext cx="9649072" cy="5517232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ja-JP" altLang="en-US" dirty="0" smtClean="0"/>
              <a:t>複数の条件分岐に用いる．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sz="2800" dirty="0" smtClean="0">
                <a:solidFill>
                  <a:srgbClr val="FF0000"/>
                </a:solidFill>
              </a:rPr>
              <a:t>if </a:t>
            </a:r>
            <a:r>
              <a:rPr lang="ja-JP" altLang="en-US" sz="2800" dirty="0" smtClean="0"/>
              <a:t> 条件文</a:t>
            </a:r>
            <a:r>
              <a:rPr lang="en-US" altLang="ja-JP" sz="2800" dirty="0" smtClean="0"/>
              <a:t>1: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ja-JP" sz="2800" dirty="0" smtClean="0"/>
              <a:t>           </a:t>
            </a:r>
            <a:r>
              <a:rPr lang="ja-JP" altLang="en-US" sz="2800" dirty="0" smtClean="0"/>
              <a:t>「・・・せよ」（条件文</a:t>
            </a:r>
            <a:r>
              <a:rPr lang="en-US" altLang="ja-JP" sz="2800" dirty="0" smtClean="0"/>
              <a:t>1</a:t>
            </a:r>
            <a:r>
              <a:rPr lang="ja-JP" altLang="en-US" sz="2800" dirty="0" smtClean="0"/>
              <a:t>が真のときに実行される命令）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ja-JP" sz="2800" dirty="0" smtClean="0"/>
              <a:t>     </a:t>
            </a:r>
            <a:r>
              <a:rPr lang="en-US" altLang="ja-JP" sz="2800" dirty="0" err="1" smtClean="0">
                <a:solidFill>
                  <a:srgbClr val="FF0000"/>
                </a:solidFill>
              </a:rPr>
              <a:t>elif</a:t>
            </a:r>
            <a:r>
              <a:rPr lang="en-US" altLang="ja-JP" sz="2800" dirty="0" smtClean="0">
                <a:solidFill>
                  <a:srgbClr val="FF0000"/>
                </a:solidFill>
              </a:rPr>
              <a:t> </a:t>
            </a:r>
            <a:r>
              <a:rPr lang="ja-JP" altLang="en-US" sz="2800" dirty="0" smtClean="0"/>
              <a:t>条件文</a:t>
            </a:r>
            <a:r>
              <a:rPr lang="en-US" altLang="ja-JP" sz="2800" dirty="0" smtClean="0"/>
              <a:t>2: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ja-JP" sz="2800" dirty="0" smtClean="0"/>
              <a:t>           </a:t>
            </a:r>
            <a:r>
              <a:rPr lang="ja-JP" altLang="en-US" sz="2800" dirty="0" smtClean="0"/>
              <a:t>「・・・せよ」（条件文</a:t>
            </a:r>
            <a:r>
              <a:rPr lang="en-US" altLang="ja-JP" sz="2800" dirty="0" smtClean="0"/>
              <a:t>1</a:t>
            </a:r>
            <a:r>
              <a:rPr lang="ja-JP" altLang="en-US" sz="2800" dirty="0" smtClean="0"/>
              <a:t>が偽，条件文</a:t>
            </a:r>
            <a:r>
              <a:rPr lang="en-US" altLang="ja-JP" sz="2800" dirty="0" smtClean="0"/>
              <a:t>2</a:t>
            </a:r>
            <a:r>
              <a:rPr lang="ja-JP" altLang="en-US" sz="2800" dirty="0" smtClean="0"/>
              <a:t>が真のときに実行される命令）</a:t>
            </a:r>
            <a:endParaRPr lang="en-US" altLang="ja-JP" sz="28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ja-JP" sz="2800" dirty="0" smtClean="0"/>
              <a:t>     </a:t>
            </a:r>
            <a:r>
              <a:rPr lang="en-US" altLang="ja-JP" sz="2800" dirty="0" smtClean="0">
                <a:solidFill>
                  <a:srgbClr val="FF0000"/>
                </a:solidFill>
              </a:rPr>
              <a:t>else</a:t>
            </a:r>
            <a:r>
              <a:rPr lang="en-US" altLang="ja-JP" sz="2800" dirty="0" smtClean="0"/>
              <a:t>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ja-JP" sz="2800" dirty="0" smtClean="0"/>
              <a:t>           </a:t>
            </a:r>
            <a:r>
              <a:rPr lang="ja-JP" altLang="en-US" sz="2800" dirty="0" smtClean="0"/>
              <a:t>「・・・せよ」（条件文</a:t>
            </a:r>
            <a:r>
              <a:rPr lang="en-US" altLang="ja-JP" sz="2800" dirty="0" smtClean="0"/>
              <a:t>1,2</a:t>
            </a:r>
            <a:r>
              <a:rPr lang="ja-JP" altLang="en-US" sz="2800" dirty="0" smtClean="0"/>
              <a:t>が偽のときに実行される命令）</a:t>
            </a:r>
            <a:endParaRPr lang="en-US" altLang="ja-JP" sz="28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ja-JP" sz="28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ja-JP" altLang="en-US" sz="2800" dirty="0" smtClean="0"/>
              <a:t>例：</a:t>
            </a:r>
            <a:endParaRPr lang="en-US" altLang="ja-JP" sz="28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ja-JP" sz="2800" dirty="0" smtClean="0"/>
              <a:t>if x&lt;0: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ja-JP" sz="2800" dirty="0" smtClean="0"/>
              <a:t>    print('Negative')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ja-JP" sz="2800" dirty="0" err="1" smtClean="0">
                <a:solidFill>
                  <a:srgbClr val="FF0000"/>
                </a:solidFill>
              </a:rPr>
              <a:t>elif</a:t>
            </a:r>
            <a:r>
              <a:rPr lang="en-US" altLang="ja-JP" sz="2800" dirty="0" smtClean="0"/>
              <a:t> x&gt;0: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ja-JP" sz="2800" dirty="0" smtClean="0"/>
              <a:t>    print('Positive')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ja-JP" sz="2800" dirty="0" smtClean="0"/>
              <a:t>else: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ja-JP" sz="2800" dirty="0" smtClean="0"/>
              <a:t>    print('Zero')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55DD52-DC4F-46A0-B709-8E8B791FD312}" type="slidenum">
              <a:rPr lang="ja-JP" altLang="en-US" smtClean="0"/>
              <a:pPr>
                <a:defRPr/>
              </a:pPr>
              <a:t>48</a:t>
            </a:fld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mtClean="0"/>
              <a:t>for</a:t>
            </a:r>
            <a:r>
              <a:rPr lang="ja-JP" altLang="en-US" smtClean="0"/>
              <a:t>文</a:t>
            </a:r>
          </a:p>
        </p:txBody>
      </p:sp>
      <p:sp>
        <p:nvSpPr>
          <p:cNvPr id="29699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ja-JP" altLang="en-US" sz="2400" dirty="0" smtClean="0"/>
              <a:t>反復のための基本</a:t>
            </a:r>
            <a:endParaRPr lang="en-US" altLang="ja-JP" sz="2400" dirty="0" smtClean="0"/>
          </a:p>
          <a:p>
            <a:pPr eaLnBrk="1" hangingPunct="1">
              <a:lnSpc>
                <a:spcPct val="80000"/>
              </a:lnSpc>
            </a:pPr>
            <a:r>
              <a:rPr lang="ja-JP" altLang="en-US" sz="2400" dirty="0" smtClean="0"/>
              <a:t>リストや辞書などの反復可能な型を用いる．</a:t>
            </a:r>
            <a:r>
              <a:rPr lang="en-US" altLang="ja-JP" sz="2400" dirty="0" smtClean="0"/>
              <a:t/>
            </a:r>
            <a:br>
              <a:rPr lang="en-US" altLang="ja-JP" sz="2400" dirty="0" smtClean="0"/>
            </a:br>
            <a:r>
              <a:rPr lang="en-US" altLang="ja-JP" sz="2400" dirty="0" smtClean="0"/>
              <a:t/>
            </a:r>
            <a:br>
              <a:rPr lang="en-US" altLang="ja-JP" sz="2400" dirty="0" smtClean="0"/>
            </a:br>
            <a:r>
              <a:rPr lang="en-US" altLang="ja-JP" sz="2400" dirty="0" smtClean="0">
                <a:solidFill>
                  <a:srgbClr val="FF0000"/>
                </a:solidFill>
              </a:rPr>
              <a:t>for</a:t>
            </a:r>
            <a:r>
              <a:rPr lang="en-US" altLang="ja-JP" sz="2400" dirty="0" smtClean="0"/>
              <a:t> </a:t>
            </a:r>
            <a:r>
              <a:rPr lang="ja-JP" altLang="en-US" sz="2400" dirty="0" smtClean="0"/>
              <a:t>反復ごとに代入される変数 </a:t>
            </a:r>
            <a:r>
              <a:rPr lang="en-US" altLang="ja-JP" sz="2400" dirty="0" smtClean="0">
                <a:solidFill>
                  <a:srgbClr val="FF0000"/>
                </a:solidFill>
              </a:rPr>
              <a:t>in</a:t>
            </a:r>
            <a:r>
              <a:rPr lang="en-US" altLang="ja-JP" sz="2400" dirty="0" smtClean="0"/>
              <a:t> </a:t>
            </a:r>
            <a:r>
              <a:rPr lang="ja-JP" altLang="en-US" sz="2400" dirty="0" smtClean="0"/>
              <a:t>反復可能な型: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ja-JP" altLang="en-US" sz="2400" dirty="0" smtClean="0"/>
              <a:t>          繰り返ししたい命令</a:t>
            </a:r>
            <a:endParaRPr lang="en-US" altLang="ja-JP" sz="2400" dirty="0" smtClean="0"/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altLang="ja-JP" sz="2400" dirty="0" smtClean="0"/>
              <a:t>     </a:t>
            </a:r>
            <a:br>
              <a:rPr lang="en-US" altLang="ja-JP" sz="2400" dirty="0" smtClean="0"/>
            </a:br>
            <a:r>
              <a:rPr lang="en-US" altLang="ja-JP" sz="2400" dirty="0" err="1" smtClean="0"/>
              <a:t>i</a:t>
            </a:r>
            <a:r>
              <a:rPr lang="en-US" altLang="ja-JP" sz="2400" dirty="0" smtClean="0"/>
              <a:t> </a:t>
            </a:r>
            <a:r>
              <a:rPr lang="ja-JP" altLang="en-US" sz="2400" dirty="0" smtClean="0"/>
              <a:t>≦</a:t>
            </a:r>
            <a:r>
              <a:rPr lang="en-US" altLang="ja-JP" sz="2400" dirty="0" smtClean="0"/>
              <a:t>k &lt; j </a:t>
            </a:r>
            <a:r>
              <a:rPr lang="ja-JP" altLang="en-US" sz="2400" dirty="0" smtClean="0"/>
              <a:t>を満たす整数 </a:t>
            </a:r>
            <a:r>
              <a:rPr lang="en-US" altLang="ja-JP" sz="2400" dirty="0" smtClean="0"/>
              <a:t>k</a:t>
            </a:r>
            <a:r>
              <a:rPr lang="ja-JP" altLang="en-US" sz="2400" dirty="0" smtClean="0"/>
              <a:t>から成るリストもどき（ジェネレータ）を返す関数</a:t>
            </a:r>
            <a:r>
              <a:rPr lang="en-US" altLang="ja-JP" sz="2400" dirty="0" smtClean="0">
                <a:solidFill>
                  <a:srgbClr val="FF0000"/>
                </a:solidFill>
              </a:rPr>
              <a:t>range</a:t>
            </a:r>
            <a:r>
              <a:rPr lang="en-US" altLang="ja-JP" sz="2400" dirty="0" smtClean="0"/>
              <a:t>(</a:t>
            </a:r>
            <a:r>
              <a:rPr lang="en-US" altLang="ja-JP" sz="2400" dirty="0" err="1" smtClean="0"/>
              <a:t>i,j</a:t>
            </a:r>
            <a:r>
              <a:rPr lang="en-US" altLang="ja-JP" sz="2400" dirty="0" smtClean="0"/>
              <a:t>)</a:t>
            </a:r>
            <a:r>
              <a:rPr lang="ja-JP" altLang="en-US" sz="2400" dirty="0" smtClean="0"/>
              <a:t>を用いる．</a:t>
            </a:r>
            <a:r>
              <a:rPr lang="en-US" altLang="ja-JP" sz="2400" dirty="0" smtClean="0"/>
              <a:t> range(</a:t>
            </a:r>
            <a:r>
              <a:rPr lang="en-US" altLang="ja-JP" sz="2400" dirty="0" err="1" smtClean="0"/>
              <a:t>i</a:t>
            </a:r>
            <a:r>
              <a:rPr lang="en-US" altLang="ja-JP" sz="2400" dirty="0" smtClean="0"/>
              <a:t>)</a:t>
            </a:r>
            <a:r>
              <a:rPr lang="ja-JP" altLang="en-US" sz="2400" dirty="0" smtClean="0"/>
              <a:t>は </a:t>
            </a:r>
            <a:r>
              <a:rPr lang="en-US" altLang="ja-JP" sz="2400" dirty="0" smtClean="0"/>
              <a:t>0</a:t>
            </a:r>
            <a:r>
              <a:rPr lang="ja-JP" altLang="en-US" sz="2400" dirty="0" smtClean="0"/>
              <a:t>から</a:t>
            </a:r>
            <a:r>
              <a:rPr lang="en-US" altLang="ja-JP" sz="2400" dirty="0" smtClean="0"/>
              <a:t>i-1</a:t>
            </a:r>
            <a:r>
              <a:rPr lang="ja-JP" altLang="en-US" sz="2400" dirty="0" err="1" smtClean="0"/>
              <a:t>までの</a:t>
            </a:r>
            <a:r>
              <a:rPr lang="ja-JP" altLang="en-US" sz="2400" dirty="0" smtClean="0"/>
              <a:t>整数</a:t>
            </a:r>
            <a:r>
              <a:rPr lang="en-US" altLang="ja-JP" sz="2400" dirty="0" smtClean="0"/>
              <a:t/>
            </a:r>
            <a:br>
              <a:rPr lang="en-US" altLang="ja-JP" sz="2400" dirty="0" smtClean="0"/>
            </a:br>
            <a:endParaRPr lang="en-US" altLang="ja-JP" sz="2400" dirty="0" smtClean="0"/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ja-JP" altLang="en-US" sz="2400" dirty="0" smtClean="0"/>
              <a:t>例：</a:t>
            </a:r>
            <a:r>
              <a:rPr lang="en-US" altLang="ja-JP" sz="2400" dirty="0" smtClean="0"/>
              <a:t>0,1,2,3,4</a:t>
            </a:r>
            <a:r>
              <a:rPr lang="ja-JP" altLang="en-US" sz="2400" dirty="0" smtClean="0"/>
              <a:t>を出力</a:t>
            </a:r>
            <a:endParaRPr lang="en-US" altLang="ja-JP" sz="2400" dirty="0" smtClean="0"/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altLang="ja-JP" sz="2400" dirty="0" smtClean="0"/>
              <a:t/>
            </a:r>
            <a:br>
              <a:rPr lang="en-US" altLang="ja-JP" sz="2400" dirty="0" smtClean="0"/>
            </a:br>
            <a:r>
              <a:rPr lang="en-US" altLang="ja-JP" sz="2400" dirty="0" smtClean="0"/>
              <a:t>for x in range(5):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altLang="ja-JP" sz="2400" dirty="0" smtClean="0"/>
              <a:t>          print (x , end=’ ’)     </a:t>
            </a:r>
            <a:r>
              <a:rPr lang="en-US" altLang="ja-JP" sz="2400" dirty="0" smtClean="0">
                <a:solidFill>
                  <a:schemeClr val="tx2"/>
                </a:solidFill>
              </a:rPr>
              <a:t># </a:t>
            </a:r>
            <a:r>
              <a:rPr lang="ja-JP" altLang="en-US" sz="2400" dirty="0" smtClean="0">
                <a:solidFill>
                  <a:schemeClr val="tx2"/>
                </a:solidFill>
              </a:rPr>
              <a:t>引数 </a:t>
            </a:r>
            <a:r>
              <a:rPr lang="en-US" altLang="ja-JP" sz="2400" dirty="0" smtClean="0">
                <a:solidFill>
                  <a:schemeClr val="tx2"/>
                </a:solidFill>
              </a:rPr>
              <a:t>end =‘ ’  -&gt;  </a:t>
            </a:r>
            <a:r>
              <a:rPr lang="ja-JP" altLang="en-US" sz="2400" dirty="0" smtClean="0">
                <a:solidFill>
                  <a:schemeClr val="tx2"/>
                </a:solidFill>
              </a:rPr>
              <a:t>改行なし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55DD52-DC4F-46A0-B709-8E8B791FD312}" type="slidenum">
              <a:rPr lang="ja-JP" altLang="en-US" smtClean="0"/>
              <a:pPr>
                <a:defRPr/>
              </a:pPr>
              <a:t>49</a:t>
            </a:fld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ja-JP" smtClean="0"/>
              <a:t>Why Python (4)?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196975"/>
            <a:ext cx="8151813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ja-JP" altLang="en-US" sz="2800" dirty="0" smtClean="0"/>
              <a:t>もっとお金を稼ぐため</a:t>
            </a:r>
            <a:r>
              <a:rPr lang="en-US" altLang="ja-JP" sz="2800" dirty="0" smtClean="0"/>
              <a:t>!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ja-JP" sz="2800" b="1" dirty="0" smtClean="0"/>
              <a:t>Top 10 Programming Languages to Learn in 2014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ja-JP" sz="2800" b="1" dirty="0" smtClean="0">
                <a:solidFill>
                  <a:srgbClr val="FF0000"/>
                </a:solidFill>
              </a:rPr>
              <a:t>No 1.  Python </a:t>
            </a:r>
            <a:r>
              <a:rPr lang="en-US" altLang="ja-JP" sz="2800" b="1" dirty="0" smtClean="0"/>
              <a:t/>
            </a:r>
            <a:br>
              <a:rPr lang="en-US" altLang="ja-JP" sz="2800" b="1" dirty="0" smtClean="0"/>
            </a:br>
            <a:r>
              <a:rPr lang="ja-JP" altLang="en-US" sz="2800" b="1" dirty="0" smtClean="0"/>
              <a:t>平均収入</a:t>
            </a:r>
            <a:r>
              <a:rPr lang="en-US" altLang="ja-JP" sz="2800" b="1" dirty="0" smtClean="0"/>
              <a:t>:</a:t>
            </a:r>
            <a:r>
              <a:rPr lang="en-US" altLang="ja-JP" sz="2800" dirty="0" smtClean="0"/>
              <a:t> </a:t>
            </a:r>
            <a:r>
              <a:rPr lang="en-US" altLang="ja-JP" sz="2800" dirty="0" smtClean="0">
                <a:solidFill>
                  <a:srgbClr val="FF0000"/>
                </a:solidFill>
              </a:rPr>
              <a:t>$93,000</a:t>
            </a:r>
            <a:r>
              <a:rPr lang="en-US" altLang="ja-JP" sz="2800" dirty="0" smtClean="0"/>
              <a:t> </a:t>
            </a:r>
            <a:br>
              <a:rPr lang="en-US" altLang="ja-JP" sz="2800" dirty="0" smtClean="0"/>
            </a:br>
            <a:r>
              <a:rPr lang="ja-JP" altLang="en-US" sz="2800" b="1" dirty="0" smtClean="0"/>
              <a:t>求人数</a:t>
            </a:r>
            <a:r>
              <a:rPr lang="en-US" altLang="ja-JP" sz="2800" b="1" dirty="0" smtClean="0"/>
              <a:t>:</a:t>
            </a:r>
            <a:r>
              <a:rPr lang="en-US" altLang="ja-JP" sz="2800" dirty="0" smtClean="0"/>
              <a:t> 24,533 </a:t>
            </a:r>
            <a:br>
              <a:rPr lang="en-US" altLang="ja-JP" sz="2800" dirty="0" smtClean="0"/>
            </a:br>
            <a:r>
              <a:rPr lang="en-US" altLang="ja-JP" sz="2800" b="1" dirty="0" smtClean="0"/>
              <a:t>Top Employers:</a:t>
            </a:r>
            <a:r>
              <a:rPr lang="en-US" altLang="ja-JP" sz="2800" dirty="0" smtClean="0"/>
              <a:t> Amazon, Dell, Google, eBay &amp; Yahoo, </a:t>
            </a:r>
            <a:r>
              <a:rPr lang="en-US" altLang="ja-JP" sz="2800" dirty="0" err="1" smtClean="0"/>
              <a:t>Instagram</a:t>
            </a:r>
            <a:r>
              <a:rPr lang="en-US" altLang="ja-JP" sz="2800" dirty="0" smtClean="0"/>
              <a:t>, NASA, Yahoo </a:t>
            </a:r>
            <a:br>
              <a:rPr lang="en-US" altLang="ja-JP" sz="2800" dirty="0" smtClean="0"/>
            </a:br>
            <a:r>
              <a:rPr lang="en-US" altLang="ja-JP" sz="2800" b="1" dirty="0" smtClean="0"/>
              <a:t>Example Sites:</a:t>
            </a:r>
            <a:r>
              <a:rPr lang="en-US" altLang="ja-JP" sz="2800" dirty="0" smtClean="0"/>
              <a:t> Google.com, Yahoo Maps, Reddit.com, Dropbox.com, Disqus.com</a:t>
            </a:r>
            <a:endParaRPr lang="en-US" altLang="ja-JP" sz="2800" b="1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ja-JP" sz="28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ja-JP" sz="2800" dirty="0" smtClean="0"/>
              <a:t>No 2. Java, No 3. Ruby, No. 4 C++, No5. JavaScript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ja-JP" sz="2800" dirty="0" smtClean="0"/>
              <a:t>No 6. C#, No. 7 PHP, No8. Perl ….  </a:t>
            </a:r>
          </a:p>
        </p:txBody>
      </p:sp>
      <p:sp>
        <p:nvSpPr>
          <p:cNvPr id="7172" name="AutoShape 6" descr="data:image/jpeg;base64,/9j/4AAQSkZJRgABAQAAAQABAAD/2wBDAAoHBwgHBgoICAgLCgoLDhgQDg0NDh0VFhEYIx8lJCIfIiEmKzcvJik0KSEiMEExNDk7Pj4+JS5ESUM8SDc9Pjv/2wBDAQoLCw4NDhwQEBw7KCIoOzs7Ozs7Ozs7Ozs7Ozs7Ozs7Ozs7Ozs7Ozs7Ozs7Ozs7Ozs7Ozs7Ozs7Ozs7Ozs7Ozv/wAARCAFQAQQDASIAAhEBAxEB/8QAGwAAAQUBAQAAAAAAAAAAAAAABAABAgMFBgf/xABDEAACAQMCAwUFBQcDAwQCAwABAgMABBEFIRIxQQYTIlFhFDJxgZEjQlJioRUzcrHB0eFDU5IHgvAWJCXxNGNzorL/xAAaAQADAQEBAQAAAAAAAAAAAAAAAQIDBAYF/8QAMREAAgIBAwIEBAYCAwEAAAAAAAECEQMEEiExQRMiMlEFYXGRI0JSgaHwsdEUMzTB/9oADAMBAAIRAxEAPwDqrieVJX4opSoJwY3Iqg3ycva5Ij5Sg/zprm3vkuJHQngLEjw9M+Yqjv5z4ZIVk/hw36HBryGoy5N75Mi8T3YJaGcS/wAL5/Q1JdYlQ8FygHqRw/qKDMdq7eKIxv8ANTV6QlUwl6Uz92dONa5PHmuNzHyXtLFdDKXE8R/LKSKg0F+B9jfFx5Pz+tUtZzA8TWscn5rZ+H9DTLxp7ty8B/DOhH61PiZV0kwshJcalbHLLKR5q/EPoasj7QMuBKp+YxVq3N9GMmBZ1842zUWvdOmPDdW7Qt+dcUeNNrm39GBfHqdvP/qMjejmiEH3luH+ZrP/AGVZXHitrkD0BzUDp99bHMeHUdVbFR4sn0m0Pk1uKU/fB+P+KXeuNjn5b1mLfXEZAlT/AJr/AFFEJfQMPGrIfMHIqXPMvzP7hYVs/KR1P8RpcM644ZeIetQV0bBSdD6NtU1Ujp9KzebKvzMZLvZceJakshPX60wOTgN9afffb50vHyfqf3FyT4yeZB+G1PxHFVfKpA461a1OVfmYEuM5pcWOppuL/wANMSOtDzzfd/cCXG3xpuP1IqBI6UwY9M0lqMv6mBZlj96o8TDmTTE+YI+FInbmPnWi1F9W/uHI/eHzpw56k1A/D5iok+tJzl2m/uFsv4vzGnDee9D5ONjS4zWbyZV+Z/cpMvJH4iKZuLoxNVcZPrTcWTtU+Nl/U/uMmZGHMmqjKR95x86lknrmmI8wKfjZP1P7iL7di0eSc70qVuMIfjSr3Ggbemg37FGTJeiO7lUSMhDkb/Gp+2CTZ0jl9etVzTWst1KjCMsHI3PCedI2kJGVZo/4hkfWvMZ4pzf1MiQe2P3pIvQ7j9asEbkZhaGVfIeE1QLSYDMbcY/Kc1AowbDRqW9CUNcU8bj1AJICnMkEkR803/lUklLeGK6R/wAsg3qhZZI+U0kfpIvEPrU+NpR44IZx5od6hSlF2mHARwDP21oR+aI1Lu4JBwrc/wDZMuaDHcxnwvcWreRJxVwkuXGzwXK+owa3We/XFP8Ah/wFEm0lD4vZ1J/FC2P0qItZYT9ndSJ+WQUuMIfFbzQnzibIq2O8kbwpdRS/llXBpuWCfuv5QEc3IBEsSTDzFUPDaSc0eBvhtRjTFf3tqw9Yjmoie3kOBMufwyLwmo8F9cck/wC+zCwMWB5xTq/pmrEiuYT1/wC00UbZOYQj1U5pgGXYSfJhWM98fUh8EFnYbOhPrUhMM7MV9GqfE3Vcj0NI922xH1FZgIOSOWfUVLjwKr7kDdSR8DUhxL1zSAmCW5YNOOJSGK/XlVZwd8YPoaQJ/GfgwosETbJJOwzTZxSJbG6n4g03eAdR8DRYxyR5023/ANUu8Q86YgHlyp8AN8KXEfPb1pcHkSKcrv0IoENgHfh+lL4H5GljHLIpZPxoGNlhtj6U3GoO5x8alnzGKieEnegZIEHcUskVDu15rt8KWJF5EMPUUUAZAcofjSqNqSYzlcb0q938P/8ALD6FGLeGRbmXvrKRk4zhwgYYz6b1QlxbA4jlaFvINj9DULt9Rtb6dozIUMjEYPTNQOqrNhbqCN//AORMH6ivOZoNzfcxsOjuSu7MreoHCf7UQL1WGC4YeUi8X6ispFspN445Y/WJuMD5VP2Pvd4LyKQj7p8Jrjfl7tDNVDE+6gg//rbI+hqLQoxzhGPw4GrHeLUIH/dsR9RV8V9ID4i6nqCMis5Rb5VMZocDpyldQejjiFIxg7vArfmiODQ66ifyEdcbVat5Axy6FfUf4rNqSAsXw+5cOn5ZRn9amUaRcyRpKPNd/wCdRS4hfZLlfg1SMW3EsfzjOKh2HBERqm8ckkR8snH0O1PxSMMSCKYfmXB/tS72RNu8PwkXP61LKPzRc+aHFWqfVgMiRr7iSw/wNkVI970kWQeTDBpgFHuuyn1peLO+Gp1PsK0Pxlealamrg8mB9KXMdRS4QPuj5Vnw+oEsflwKQK8s/WoY38JxUs7eIUbH2HY5A61MDbpiqgfI4+NLvSDgry6ipoZYTg88UsEjdFYelQ71WGxz8RTAA+62KXQB+6QHKkr6Gm4DnyqYz1Oab4jFFgIll2xmnVv/AA0xyOTfI71HiJ96P5qaBlu2OX0qPDvVYO/gf5NUhIR7w+dAxFivNTimHA/LnUwynkfoag6538J/SmmAu7xuDionvB5N8aiXZeh+dJZgfj6Vrt3eliC7QkxHIx4qVPanMR/ipV7jQJrTQT9ijLnaf2iUR3ETjjPgcYxvyqmXlm4seIfijw1EXQPfvxLkcR94evnVa5XBBdR+U5FeX1EZxm20ZGc1npskmYpTbyeRPCf1qbafdpgrKsyjl3i5/WjnZXOHSOUY67H9agkMKt4Q8B/KSv8AiuR5GAJHLcwbSRSJ6xtxKflRaSrMMkK/qPCaJEcmMiRZB+df6iotEObIR/8A2H96zc0wBms7WY+80b+dVnTpk9x+IfGisB9gVOOmc/od6miKDszRn0NG+S7gBiylXdouL4GppEinAeSI+uR+tHBpU+8GHwxTe0AnDp9RSc2wKx7Qq/ve8H51DfqKZW4iOKJc+aNRK9y24yp9OVMY984DetRuCiKrg+FiPQ1MBvIfKnCjPPFLJHWlbXQBcju2PjTnONqjkk86kFGPI+lX4s315+oURU77g1I7+6flTFcciRTd5Kp5AjzFNPHLqq+gUx8Mea03CfKn7wsMA4PkacMxwCBUSfZOykMMdUwakPSpbHnSCA1nYxDbzFOQTucH1FI+Ebn6iq8ji8BI+G4qkr4GOeDrzqQIHI1BZBnxKr4+Rp3khOwwD5NtXQtLKUbTJsi7I+zcxyNQwvRuXnSY46EfqKXHnZiPmKhYpJW+gWRPP+tRPfKOIKJF9Dmk1u53WQr/ACqBiKtxPk/mQ1qtNkcd0VuXy5DcTW6Q7ZKEcwakWhcZbGaiqI/PEn8Q3p+7RT7vDXM6RQbZACE8LcQ4vPNKnswoiPDy4qVe7+H/APlh9BmY9xavdSxiZ0cOwIPLOamIj7ysG+Bqu4jRriQvGG8Z3Ixjfzqtogu8cjp+tebyajJDJJRlxffkzoueM58QyKsQKo2b5GhVupo2xIqyp+Ic6vWSKQjn8DWfiYMnGWFfNCpl4VOZXh9RtUgemeIetV7D3XZfhv8ApUkz0Ab4bVT+HQyq8GRP5PgW6uo0kMcnvx59cZqsW52CSHHkd/50SGx5r8RTGRfvjB9a4cunz4fXFlWmVcBQbnGPKpB1x4gD8KnxKVyMH51XxdeXnXMFDAJuUA+e1PxdAMH1pi+dsCkV2x7tMRLBOxJHod6XiU8simCsowrgimAOSSaBkgyHbiwfWnIOP61AiMnc7+Rqa8I2AIpAJeIcmJHrUsZ32z6UxB5qQTS4sjxLvSsoWD1H1qXKmU+p+dOY2xxZ+m9HADrg9f1pwW5ZFU8bBsEBh5jY/Sph1J5kfxCqWOTVpWFlvFxbH9agVKbgfOm4sg//AGKqZpAdicehoi3F2nTAm75XdAfWhHLMd/1qwSMM5H9KbiiPXhz512R1Mm/xFf8AD+6IaXYYCWNeIZA9dxTG6A/eR/Mb1Zw4GYpCp9DtTMJcZIVj5gYrux58bX4c6ftL/a/+ommQ79COKJ8+g/tVftaEkMBn8vP6c6onFvIcTwlG/GmxqiW0nZeKGZLlR92TZh86ynli5eeNP3XH+OB89gmYuy8cbn4rv9etULqNzAcTxrKn4lPKs32yS2fxtJGQeTjIHzG9W/tDI45OHLffB/qP61U4b+W9314f3EuDqNJuI7q0aSIMBxkEMORwKVD9nGDWEhByO9O+3kPKlXqNHFR08EvY2XQIGDLJtkhj/OoFEc7x8J812NY95rt9peqyQ3NlHNE8hMTr4TjOwz12rRj1zT58cfeW8h5d4uP1ryGpwzjNuuLJod4YlOWOR59aZIIn3V81cs0DvwvwHPI+dKZEt/H3LAeaUsOjzZo74K0JtIXdY5gkUu8EQyDVa6hagcJkKn1qffI67SKw9DXVH4buVxlTJ3EheDG+4+tWGaJlKlQV+FBkxhtgtSESE5WTh8wDWylq9PHanaDgsZEIHdtgeVTjTh5Ag1X3ag7gfGioz4AFIPxGa+ZllCb88afyKSKimegJp40JOAR8DVrqCMkEH61XG2W4QVf9DShpJZGlB2FkXMaNh1Kn4VJUV91ZWHoav4OhXHoeVDyxxDPCGikHVRtXStBKMqypr6CcvYsMAZeWDUO4ZeQ4gPKhxLPEPFwuvmpwanFdqDhZCD+F9qufw7jdHle6/wBE7y1cE+Hn6bH6VMgnYg/IUFc3cfF9ojIejVFNSSPaV2K9GG4r5uTBKL45NFJMLaFwC0bAjy/xVHtbRtiQcJ9KtWWC5UPHIGJ6qahcuoj4ZoRKv4vvCs4pN0xkxcxSjDhX9TsajwgjEcmAfutyrKe5gRj7Peqh/wBqcbfWqpdVgtSovIntwf8AVi8cZ+larDO/KK7NcwtnwuUb05VB1uUwSOL1FD2948kYeCWO5i55R9/pREd7Ax4Wd4GPmKq5r1K/qKhhdpnglAU/m2qzuEccS7Z8txVrRRyx+JklHw5/KgH094iZbWWWAjoviU/Ec6h7G+OGPnuEmyK+JNj5qcUwklTZhnHXkf7UG2rXdoc3dr3qDnLb7kfFedE2ur2F/tDcIzdUbZh8jWickrnHcv73FS7EmMUw4XG/rsf80FLYuDm3lII+62xoyeFWHgfhPkeRoKV5o9juo6cx/wCfCtYY8c/+udfJ/wC+n+BO+6ALmR4jw3cJYdSRms+W0gm8drLwN5ZrZ9uUgq+cfhYcS/3FDTWlncjiXMLfiTxL/cVst2N+ZV/gaaZsdkI5ItKlWTGe/O46+FaVW9mYGg06VWl7zMxIbOdsLSr1uld4Iv5Foe8w0jxTxLLE5Phdcj69KzpNKaJeC1k8J5QT7j/tatGZ2M0nA2cOcjPLerIZu8QqwG3QjavKaqGTFNvsQmjm3i7qVo5Y3gYeRx/ij7LUJ4F4BL7RH+F9mFHzGMgRTRK8fRX3HyPSgptMUP3lnLhukUv9GrfQ/EIYpeZV8yZRb6FtxFb3seYyUc1gXMN9YXGGdgp5ZXb61rRXix3Hs92ndS9FcYz8D1rUW4tmXuJ9x0Db16JbdT6ZVfdGVHLi6dgAZDn0q1bu54fCGYDrWjfaBFIe9sZFDdUzsaAhka2cw3KFGHmNqxjpHjntz9H0fYTvsPHrUinhcOpHQiroNcgaXBkZD9KrmZHOHQHyPOqn06CUZACmqyaCV+SpCU6N1dSLLlH730I3q2K7s5f3kjRv5OMfrXNC0a33jZ0/hNExykrwSqJl9djUR00FK546f8D3s6OW4kRMxuGA5Z3BoR9RjCfasIG8+YrPiu4rc4QSqvlzAqN7Pb3UeXDIRyeM7/Q12ZZ1jaqxWWyOkzllnMMhHhkifIb4igp7m+t/3sSXCDm8Wx+a/wBsUMksMZ4XRZV/GnhPzWiDdKqcUZ4wOjDl8+leTlKcclr+/udCSojBr5AIRlZesbDI+YO4pPqVjcHwKbWbyByh/tWZe3MNwxZrYCQffGx+tAvbzSjIkVj5MMHFbOCycy4FRtm5lhfvV2/MlaEGuh4sT8M68j0YfSuWtru6tTjvCo8j4l/uKIkktpSDco0DNylQ+E/Os56ZPqOzXvoNP1KJvZ5stz7qTYj4GsJrXULUuI3PdcijbirZLTA4lcTqPvKeFx/epw3lxDsjLcLjBR9n+nX5VcE4Kou/qBnxl0lMiFraXPvREgVoRa3dhe5vStwp5PjBFQaC31KRmtpTb3A/035f3FNHNNZuItQtuFTsJAOJTWklGa5XP8gF/tG5jw1tN4PwtuPrRdn2quIDw3C7Z884+dBNaxFTNalosjfg3VvlQwiWUlSwQ/k6/FTWHh4prlDto68arbXiBiitkcwd/rWRqenwSHvoxlhyLDf/AJCudks9Qtpe8tXx6qcZoiz7SXNs/dX0JHnkVMdLKHmxOwtPqGQXepWhwk5dPwSHI+RotddU4jnUwsfxjKn50RbPp+qRBoGXiP3QcGoy2RhBWRCUPmMis5Sg3U40w6dCYWG7Abi4T0ZTkVVJbzwtxR4f4HBqldL4G7yylaBvynw/SpHUL21HDeWolQf6kXP6UK1xB38mLg6Xs2ztp8neKVYSkHIx0FKn7N3cV5pzywklRKQeIYIOBSr1mjvwI2q4NF0Mx5R+07hVkwe9bY7daOjRuNWJINZdxMLi+uowgbgmcEcmXc706XE9tgSMTGeUnQfH+9eY1O5ykkRSs2ZHLA8agj4UPNHF3RdGJx93NNBcSSOEdeFsfI01zbtKpjVzG/SvlJVKmPkElBuoDFLCZouqsuSPWgZLeWNR3E3fxDlHIfEnwPP60HLqF9p12yTFkCnmnT5UfFqseoR4KoZR97GM19HGs2HzQfBFp9QKa/vVwImJK/dPvCkNWknjCT4c+RFSuIC7ZXiSQeRyKzphcxsS8JYfiHOvqQ12aS2uRLijRS5iYeJWx+ooyGVejBx59fnWTYXMUu0gAPXPOtmO0tpkBXP8Qr6ulw6h+aBnJot7xMHpUW8IBIB9RS9jdQeFi3rQsksts2GBwOv+K+/inKtuaJmGxSwE4JINWtbW0gzgb+VZnHFOvEDwn8S8qqkmuLUcWeJPxLXVHT4J+lIq0GXGiQSgtFI0b8wayb+DULVe8JIdeU0YyD8RWjb6ur7MRvRsd0rjZhv51wan4Ngy8pUyk66HLJewXQCXg9ll5CeMZjY+o6UPePfaaRLKqSxH3ZotwRXUXOkWV5lgvcSn76cj8R1rMfTbvTQwVe9t25hd1PxHSvO6j4Zn0/Kjuj8v7aNFP3MWPWradlFxCCAffQ4IrYsp7aVeBJIriJuaNgN8xWdeaHb3amWyCxynnGeR+Fc/Nb3VrLhw0bjrXD4WPMqi6Zdo7KfS0jIk0+RoSP8ATbdf8VmXEvjKX0Rt5Okg90/OhdM7R3lrhLpe/jHnswrqba70vWE4UdC5Hiik51zzWTA/OrXuBzExlj4Wl+0UbrJ/kcqmuq3UKYJ72I81ffPz6/OtK80SWzYvYOAhO8L7rWZwW7ScMqtZTHbzRq2hPHNe4g2x1SI59l+yfm0De63qB/arZZrK9XgkXuZum/8AI1kXGnNEeJhjG4ki3H0pEXKQCcBLu3Gzb+Jfnzq1plPzYxbqDTdXdiSAwuYuqkeICrIb+0vUEZGPON9wPh5ULazwXICRSkydIpjwn5NUbizDkiRGR/o315Go2Runwx2GGwiRu9gmMRHIKc/rRdt2g1KxISdRPF671gFb2D925kUdBsR8qZNQdiQxIb6UpYN683KCztrXUbDUPFCxgl68P9RV0jso+1jWVB99Of0riVuuEjjTfoV2NalnrLrhe94/ISbH61xz0jjzELO67PCD2GQ2/umUkjGN8ClUOzE4uNOkfg4ftiD/AMVpV6fRprBFP2NV0OG1TVXh1+8yzRyR3EgSVeYHEdj5itvSdbtdUxbXRjhuW2Dfcl/t8K57tNan9rXj8+KdyP8Aka5szPC+CSK6dT8Ow6uPPll7nMpNM9MaO50ibDcT2+dhnJj9R5itJLiDUou5dwkpGUdTji9Qa5Hs/wBrllRNP1cho28MVweY9DWhfQy6VLkZe2ZsjhO6HzFeN1Wiy4cvh5VUuz7M2UkyWqxMW9m1GPiYfu502P8A91hknT5V438LnwyDkf7GukW8h1O1FpeMDxD7KdetYF0sllM9hfRq6N7vF7sg/oa00s5Re3uv7wTIJ/aEyKGlQTJ+JedFR3cE8fFFIHX15j41zErXOmnjhYyW/wCFveT09aYXEVz9vaTGGbqOh+VfdjpNPrF+mXuuhlbj0OmuNLgvFE0J7uZfLrT2Vx7OwV2KHkc+7n+lYdrr5jIScd1KvUHwn+1Hx3kWoDiiZTIwIdCcE/3rOC1nwudSVr+B2pG89zhMjcehqr26N9mwwHMGsESXOmMONHe3b7p5p8KM4EuIxLG3Eh5OP616zRa/Bqo9aZErQY1nBO3eWsndv1WhpHnt/wB8pB6sOR+NDMZrc4OcDkasTVG4Qkvi+NdmTTKSuLJ4IvFBceJfs3PVeR+VDe03Fk4DglfPOxok902WiPypi4K8LgOOqkUoZckPLk5RIRa6pHLgcRU+RrRF2FwQcZ+lczLaqW4rZ8fkNNBqEsDcEmefWurZGauJSkdFLb2l0eP91IfvL1oK/wBOZ4SkyCePo45ih4r0Se6aIjvZYw2CSPKvj6z4Phz+ZcS9ylOjnbjRip4reTiXyPMUGbeWE8ZQ5X7y7EV1xa3uNyvA/QjaorbmNwSodTXm8uj1GnlWRWvctOzLsdeuokWO5X2iLzz4gPjWg8NtqsDezushx+7bYirn0TT77LRMbeY9V5fSgLjQr+y+0VS4HKSHf6jmK5Mmhl68f8FbvczzZ3dm3DEWyOSOeXwNCvcypMWwYZeRwMZ/oa2V1eVE7u/iE0Z++BhhSltLa/QvA4nUDl95axjlljlc1XzHwzHEtrcnhulEb9ZUHP4ir0e+s4wyOt1adM+ID+ooS60548tGS6jmvUVTbXNxbyA27kE8wevxFd+7Hlj5iNrXQ2oru0uIyc9yc8m5E+hqMumLcboQx6b7/XrVBuLC/VVkT2WQbBk91j5kVW9te2J40Y8HRkOVNZrTuHMeUTfIz2lzbnAHEvkwqPFGThgYj+lFQ648eI72LjX8a8xWikNhqC8UDgnqB0+IrZabxF+G7ft3Hva6nU9ggV0OUFuIe0tg5/KtKiOx9sLXSpY1wQZydv4VpV24ouMFGXU6Yu0YesRrdXl1HcRhGEr8Ei7q4ydj61yGpaZ3YJUFkHPqV/x612d25j1C6li93v3Dq249470He21veIWtfsLlfehfk/8ACf6V6JY4yiuDiladnnnetaykOOOI867XRtbzYpbXT9/asOGOQ80/Ka5bUY0WVlMfC2cMh6/Cg7G+ewmOPHA+zo3I/wCa+P8AE9EsuP6GsXfJ3DA2jN3YMls53Uc1PmPWjpO71OxFvdMrZ/czevkfI1zMOpsAO7k41YYGeo8j60VBecJLRAlT78R6/D1ryWTTyXPddzRMd4ZLdmtro5I25Vj3VsttNxIrEE5BziumlaPUrYYbMgH2bnbP5T61mFFlRo5BuOYPMVvp88oO+5LRkNMsw91c+R50PdC6tgrqSqndWFW3ds9u/Eu46GoxXZ7swTDjjboTy+Fe40eXFqsO2Rk04sO07tTOIhbXv28J6Mdx8DWnbXkVvLx28hCPzjk61yF1AYDxJuh5Hyq201Fo8I2GHk1fE1Pw54Mm7FwzTqj0CO7hnPi3A95TzxQN/btb3DIPdzlfUdKybO9En7thxLyQ8/ka1Tc9/bK77up4GHX0rr02vywezKv3M5RTBVlcE8Pzq1LrIw24qoKc5HI7ZzVAJyfOvoLO5Mig1pCNyOJfMcxVcjBwOIca+nMVQs/Cd9x1q0BHw0Z4T+lbqUoOyWisKyMXibI8uooyC8zsx5jrVTIOElvC2NivWqmypQMucj3h/WuyOVZFXcDTEqsR545irkmeLfIOaxUmKMVDE42+NHLNwYR+ZGcVnNRlxIdmnDKjt4fA3lR8F26bMc4rDSRcZQ/KrYbplbhPU4r589Ek92M0UzauLWxvkPexAM33l2NYN12YlgJlspSQN/CdxWpb3Ub+AkDHJqIWR1bCtuK5Mmix5eJKmVZyUtxOPs72HiI2412b50K9unAXUcYO+eRArt5obW92uYgSObr/AOb1j6jocgBeE96nM8PMfKvj5/huXDzHlDs4+WIk8anI6elXWeq3Vo2Md6nVTRc9mwOVP150DJHwHxKQehFc8Jyiw4ZrJ7Dqa8UREcvVDtQ1xYS2z8ShkI5Mpx+tCxQiTHFv5MpwRWpaXl5bKBIBdwdQR4l/vXTCeOb86p+6M2q6M7fsFPPPoUpnbiZbhlBx04VpVf2Nmt59Ile2QovfniU9G4V/xSrrf1s64elGI901tq96sihonuJOfTLHn6VRfQrKnhzwqNj1T+4rTutPMmo3LbEPK2QfjVkWksmFLbfdJGflXoFONJnPJWeb65bzIcyeLHut5j41gtnrvmvSNc0SRQ57pmQ80G/D6j0rhL2yaBmKqfD7ynmPWs80dy3IWOVOmU28rRnh4sDofKta1uGJyMh13I86w125GjLWZchSSMcj5f4r42o0y9cVx3RozpraQnMsIyW9+Pz9RUrpBcJ7RE3i8/6H1oGzuAjg4wRz3rWEYmXvocBvvDoa+Ll01eeAt3uZEhE6EH3h7y/1FZk0BjywOVPWtm9tjgyx+FxzHnWZxgqckeoNdegzvHLdH9xSQF3piPdyboaou7J4MSKCY23U9K02tYpYsq4ZevmKa0uPYXNvdKJrWTmD0+HlXrVs1ECIyroZltdNG4zz6Gui06/Fwj27+8y5Q9cjlWVqmj9wvtVowkt28ua0HbzNE6sGwVOVPlXK8H5JobSkridOsu53yP5VKRQFYhgMjix5+lDROkz8OQCQGXB5g0U8Z8PEfQDzqsOPa9vYysEE3iwBVqSgkji4SOfrUJLcn93u55ADehMsDjr1r66xwlGhpWbkEnFhWGRVxUAqAOID61j2t0wcIfECa2CBbynLAtjlXFlwODuI6oHktQjM6nDHcD8NUxrNI4UAsf50c6CQBtw3QedaE2myafp6yOQHkGWP4R5VEc98TJoxUlKtgnlRiSmRipXnyNCezPw97wnLnwrjnRUCJAOK4mEQPJcZZq1lFrpyASyFJCV8Q57Vel4+yOCHA8LefpQ51JAirDFwgDGX3NVAvPKpPE2+QCayu/Uh2bUV0ixjiOT1PrViEkd5G30NYc8vjDEniHXz9alDqEkbYJNaRxOriNSNS7gt7tf/AHEXDJ0kTb9KwL7R5EDMv28f405j41vQXS3eIwMs2wxVtzptzZgSAYU8yOlcmXR4cnVUyn7o4SS1mgPHC3/bV9rqqB+C5j7p+RYDb6V0FxbwXP7xeFz99dv0rMutJbHjQSoOTJzr5mbQZMXMOUTf6jveyDI+kOyFSDMd16+FaVC9gbdbbQpkViQbljv08K0qwXK5OyHpQTI5F3NkcpG3+dFRTnHCwyOm1Dy2xF1Kwbm5OPnVgV03ABr7KacUZB6tFIvCyKf51l6h2c0y/B7yFFbz4cH6irTKVbxAg+lTF2epzjqaSUl0Fwzg9U/6cFZGfT7qNgf9Nzgj51zV72c1HTyWntnCr98br9RXsTtHcJuqn0rIvLEqSYJ2jB5rnIPyNWvmiHa6HmVvJGBwucH+Kt3T7mJsJjDjl9p71Eaj2eku8sttHxj78K8OfiKxZNKvbU7xyqRyJHKvm6zRcOeLp7CUvc35I1nOO74G9SMGsfUNGkXM0SN5kYo20jubyPu5I2WUDnuAaaVJ7eTurhDw8s+R8j5V5peJinaNOKOejWSCTjCtjkwxWktpBdwdQT5qfD/iq7/TZHHeQqQf/wDVAW11PBLwFpEI23P6GvU6DUqStfujKSDoEm092iYiRDsUPUVn6jpyqTPag8BOSvUVr9/HdxiKVisn3Wz7p/tQ/E6sY5McQ6Hk1feajkiZqTTsybS6w8aPnAyoOeWeR+tdFpt1HfRiJz9oDj51hXVmHJkg2cb8PWhormS2mMgypzk4rjacXTNGlLlHYy2jS8UfKddlI24/T41lTIwEhfPHsMmtaC8t5XYNktsSucb1r2enLqtzH3hVGchS0iAhl64HnXTj1O31EJc8HKaVEz3oZo+JIxxY8zRc6v7aXB72VmyQPdWus1jsxDo8he3f/wBo+OPfBHnvWVZaRJPiYQsEZgsEAHilPQnyFbePCS3LoNp3Rp9nNLW5uBJKDIIgGLkYAPQCtC+sn1G4MZbu7WPeSRuW3QV0Fppa6XpywKA8rHikP4m/tQN7mAiKSDiT3nORw/Cvkylvk2jXbSMSS+tbNStrDGTjAZ/KuZu7RmmM4cOWOc+VdYmmWOoySG2tWQofEehNZ17o93aOSIi8Z5kbkVrim4PhmckznVDJGRKMMDkUfo9zHHqMIlUCMtwsT61P2RXYs67DY586FkhEZ4woGdwW8/hXW3Ga+ZK4Zqa/pn7J1PZC0Ew4kzyHmM1lsoHI59F/vXa3qNr/AGGhu0P28BAc8O+2x/vWNpHZm4umBIIXzcfyFY4cyjHzPoW4O+CvssOLWkjdQpdT869Am05bi3eJh7y4oHSeydnp1wtz4mlUbEmt/FcWp1ClO4G8INRpnlRVxevZyDEqvwkY60XLpN5ax98mWGOS7kV3lxpFpcymZ4UMh+/jf60o7IR+AjI5ZNbf8xNcE+H7mB2YOdOl8PCRMQRjrhaVbL2yWzFUAHF4jjz/APBSr5OaSlkbRvFUqBDCDIxAGSTUuA490UUpiHMHNWAK3uiutPgzrky2jAbJFP7PE43T51oSRb1EIw5oMfCrU32FRltp6g5VmHzqLWknBgkOPIitju1bYrg1W1u2crg01l9xUczd2bruiuufw7isG7FynEE4XB+62RXd3NszD3T8RWHdpNE3Cyqy/mFaxzOzKSOCuL2+tQTGXVQd0Dbr6iibXtNNNGscvj6HO+39RXR3djY3kYWeFR+ZG3Fc/ddkpIyZ7CdZkPONtia+dq9Ljy+aPD/vQlOupZPezQxCeGBLi2JwysMlD5UBLd6ffqTJad1J0I/rWlp73Fk+Lq2LxsOBvD7w8jUNT0a1/wDyLNsxnfB95fj6V8eGTLiyqL4kuj9yqTMmC906NzHOk6Mp2JANaHBpuoDh7zhlUeHK8/nWXc2fGeA4yOWapiMto4R2ICbhsb16TS6xyq+H3IaQZdWMLLmK4RZByySDmqNT0yP2CK4hbMxXhkHQsMfTnV8kYvM8ZVHUchSg0XU76ee1treSQOBhgfCSK+nOpIlX2MezuGttRYysWY74Y9fWvQOyVzJeX0crYIBxwZ5bdKzV/wClWvXEIcSW4kIxhiRj512PYnsRc6Igl1NszofCinKj59a4sk4KLtm0YtuzfutO/aEKrKoYBhzOc0Xaabb20hlVAX5Z8vQeVGhB8BT4xyrheV1R0bUCLDNJeNI6gRKMJvuaa70mzvoyk8ROeqsQRRlIVG99h7UZ9ppMOnRd1bfu+ZDcyfMnrULmzWVeFts1qVHhBPKmsju2Lajk5+zLd6O5wkZ5nmapPYiRnDmZJc9G2xXZFQelIYHStlqppcE+HEz9J0saZZG2L95xHLZG1GpGiDCqAPSrKWKwlJydsuiJ2pUiuaWKkZWWPIVWckY3q/gxUGWmmTQFcbSD4Uqe6GJRj8NKsZdS10IhcrzPLyqaowx4v0q6Mr3a7DOBVg4D5V1KXBmD93xHdgTSETLyJq0xqTnNOFI5PRYURCt1H1pcI8vpU/F5A0tjzFTYFZU/i29ag9rFMDxKKuK45GoEfCmKjOuOztpOvihH8SbGsO/7FysC1jdMjDkGOK65ZSuxJ+YqwOrcwPlRumuhLhFnk11Z63pM3BdwysjbcajI+NKLUYpnMUsQWUDccuL1H9q9YaKOVSpwwPNWFZV/2XsL0ZaFVYciBmsMrWSNTX7mfhtdDzW4t4Wj48MB+ID3fl5Vr9k9ItLq9E11GsvB7gKZV/WtyXsjwswVcqeYByDU7Ds/c6dJxW4yudkZtv8AFPTJvq+gKLTN+30rTYN4bKCP+GMCjY4YV3SFFJ6haVurCMBxvVw+FbSk+lnQkhAYFOKVIVkUKlil/OlSAbG9IU9LemA3WlSxSxQAqWKVLpQA1NmnJxUSd6YCzS4qXCc5J+VI86KAWaVNg0+KAAb398P4aVK9/fD+GlWT6lFsfD3a5XpTjhztUY5lWNc4OBin72M+ldaToyZh9sdSvNJ0NLnT5+5na6hj4uEHws2CN81F+2+nLqD2xsr0RJfewvc8C92sp5Dnkg/Cjdc0e312xS0kuGhVJkmDKM7qc43rOl7HwSQyxm7kxLqg1IkKNmH3Ph61pFQapispg7dKiazc6jpdzbWulziPjUAncgYbf3stnA6UZL2zso1AGnak8ggNzNEIAHt4QSONwSMZxkAZON6DvuxwvU1eEarPHbatIs0kPdqRHICp4geZ93GPWrtX7PyX+o3F7balLYSXlt7LdBIxIJY/TPutjbNG2DYWPrHbG0t7G5Glpc3lwth7Ws0EQeOBWB4GfP1xg7VKw7WWx0hpL4Svc2emw3t4yIOFg658O/PnttQM/ZOFBPHpupzadDdWaWdxGqK/eoi8KnJ5HGxxULnshHLE8UGrzW0c9hHY3ISJW71UGFbJ931ApVCuRbjWl7WaalykCQXtx4InmeCHjW3EgygfHIkb7ZrGk7Zz3Fjq8gtrjS/YLpYUna3EmxZRwspIHGc8ugo+Hs33F4bjTtbuLJZkgW7SJBmfuhhSG+5kbHGaVz2NF3Hq0I1Z0ttUulu2i7kHupAwOxzuDw4pJwQWgm67XabZ301s8dy0dtMsFxdpHmGGRuSs3PqM4G1Qm7dadaX01rLBekW9yLWacRZijc8stnkarvOxq3U96g1N4tN1C6W7ubMRAlpBgnhfOwJAzsaV12PgurfUYfb3QX9+l6T3f7srjwDfflz/AEorG+owztR2nPZyGzddPlu3urhIfsxsoJ3+LEch1pT9stItbqSKSK87uBkS5uBBmO2Z8YVznY7788VZ2i0X9vWUUKXhs5YLhLmKYIH4XXOMg4yN6ybrsc9097CdXdLDUpknvbcQAtI64yVbPhDEAkYNQoQoLNrtPrVxo9vZQWEUUl9qV0lrbmX3ELc3bHMAdKrGo6p2ft7247STwXFlDwezXVtFwSTM2xTu8nfJAGOdWa3pUGu2kEJuHs57SZZ7W4jAYwuvI4OxHpQU/ZGbUre6Op9oJ7q8nkikhmSMJHatGcqUjyR8d96S20kykwh+2ukw2NzdXEd5bvZyxxXFtLBiaMv7h4eoPmM1Qf8AqBo8feia21KA28qxXXeWpHs3EQFZ/IHO3Woz9ijepeTX2qma/vp4JZrhIAiBYTlUVMnHXJzVupdjo9Sj12NtQeL9tyQOxEee57vGw33zw+lNLGPknedt9KsL28tp4bzFjIsd1OkHFFDxYwS2eW9XTdrtKghvJnMxSzu0s5SqA5kbGMb7jcb1hHslqGq6n2jhu7ySy0zULqNmjWNWNwiqM8LZyu4waLvewvtc933OrvbWd3dx3b23cBsSJj72c8Jxy+FPbj9wsJsu2K3Gp61azaVexRaVj7RYSxfbJBA5E58I6jehdR/6hWltol1f2Wn3M89rPHDLbyKB3ZfcFiCRgjl67bURf9kHvpdcKaxNbwa0qd7EkQzG6gAENncEDBXqDzoUdgIf2Xqll+0FjOpPDJxQWqxpC0W44UBxg4G36mhLH3ANPau2tb+/kvriSC1trSGc20tsVljLnABOTxMTtw42qUnbfSYbK8urqG9tWsWjWe3mg4ZV7w4Q8Odwapv+xiapJfTX2pO897BBGZI4gvA8RyJAMnmelVXfYltSiv31HVzNe37QcdwluEVEibIVU4jz6nNKsYWbGj6/aa5JdxW8NzBNZOqTRXMXduvEMqceRFUN2o09dcTSJI7mKWSXuUmeLhieTGeEE7nbrjFEWGkLYa5q2qrOZG1R4maMrgRcC8OM53zz6VijsKo7Q/tg6kGYah7cFa2Bk5Y7syZzwjoOnrUpQtjsKse22j6pe21pAl4ntTvHFNLAViZ0zxLxcs4HSg27bRXWu6RZaVHK9teXMkUk80DBJVUHeNuR3FXWnYqK0ttJgOoNIumXU1xkxY73vM+HntjPPeqrDsZLYTaSDrPe2ejzPJbQG2wxDZ2ZuLcjOxx8qtKAjrDsfhUabi3NLIrKh2Pmlnaomm4sc6KECXv74fw0qa8OZR/DSrGXUpATyTJnwKy56HBpCcnkN/I7GiThlAIFVNb53BxXdGXHJztuzA7W63daTowubOUQymeOMySIGCqTucUBp3bf2X25tRuRe2dvNHFBf2kBUTMwJI4c9MdK19d0V9ZsVs3lMSpMkvEF4s8JzjFS1rTE1m3tomkNsLe5S4GEyCV6fPzraM4NJMEyuXtzpkJIlgvcRoj3DC3OLYN7vefhPpS1DtlpOmzzRStcyi3CmaSGAvGhb3QW5AnNB6j2a9tudQ7jVTa22q8HtkJiDE8PVWz4cj0NY2u9ntUebUbHSLW5FrfNC3CpRoZOHGSzHxJjHLfNVGEGOzpZu1Gn/tG609oLl57NS0xSEsqjh4uY8xy8zQh7XaR7Hc3T+1wravGksbxeNeP3dgetNc6MeDXE9smgOscHE0aYMXCuMc9wflWKnZ23S2vLV76KIXjwOe6tuBIzESdlz1z9auOOLJbRrjtrpUZk72O9j7lwk3HbMvc590v5A/Wi7vtnpemXdxbXBus2zKs0iQlkj4hsSRsBvQV52ai1WPWeDUFU6s8L54M913ePXfOPSm1DsjLex6uoveH9ptEf3eeDgx675xU7Md8haDLrtpbtpV/cWUz289mU4/a7ZtgxAB4NiQaIuu3OlWV3La3K3PFbuiTSRwM0cZbkSw2AOawdW7Oz3cupvLPwftBIUyEzwd2R675xVd3o7XcOqxi9CDUpYpCeDPd8HTnvnFHhYxbkdLqHbXRtOupoJpLgmAqsrxQsyIzclLDbNS7S65daPb2D2wjZ7m+it37wE+Bs5xg89q4fWbW9uLm/sbKK5WO/uo52QxKYmYY4m7zPhG2cYzmuo122i1uySAXbQSwzLNDKFzwOvI46jep8JRoe5Bmo9on07tQlhO0S2C2D3U0jA8SlTj6Y6Yqm47ZQtpTXdg0lsyTRLm7tnwyudiAMZz8dutZy6TcXd3cX+oanFLeS2xtY+6gHdxKeZ4WJ4s+tZ6dkp47Sa3F7FGk0sUndQxkRKUOchSxwW609kO4bkdaO3mkDUDZF7rjF17Iz9wTGsuccJblv0q6Tt1o0N/7E7zs/tAtu8SBjEZSfc48YyOtcsdAkaGaP2sDvdV/aRPd8t88HP9ay5rPUP2lFZW0V0lsurC9KSRr3YHMsJAdx5LjNT4ONjUzue1faO60eTS4bS4tLb224MUs92pZIlAznmP51V2b7apqgit9REaXE91Lb288CnuJ+7APECeWQdqA1i2i1i906aWRQljOZTG8fEJRjGKG7Yq+pdn0trCNhcxTo1t3Ix3Zzgn0GCalQg0kNZEbadvrCfWNMsrSxvLiDUOPFwIWxhTjKjHiGRueg361Hs723h1KRbPUleK7lu5beF0gYQPwk4Xj5cWBmg209Ib7RLnT7tbf9kRNCqPFxCRGADdRg4HP1qFp2fiitdOtxfh1sdRe+z3eOPiz4ee3PnUvHCv78yt6OgtO12kXuopZQvP8Aau8cFw0JEE7r7yo/InY/HFVaZ220XV762tLU3Ye74+4klt2RJCnvKGOxIx0rGsezXsw060l1QSaVpdw1xaW4h4ZA5JIDvncKWONhzq7S+za2CaAv7R7z9iPO4+yx33e59fDjPrmpeOJW5M7Golxyqk3SNnxDHrS71GHvA1ltYWWFzUOLzqJYdOdVtIM7E5+NUoisu4ts0wfoDVQlGMMaYsA2Qc09oWE5yMg1EnO9UCcLyOanxAjY0trHZTc/vB8KVNMcv8qVcs/Uy10KmkUDGMGombh67VmzXTpNIMjZiMfOh3vyvM4rvjG0YNo1/aFJxxj50i4YdDWA95G595T86ibqWMZjmI9Dyp7CW0bxWMnc4z5jaksXBujFR6HaudTtDLC+JY8qeZFadp2h06Y8BmRGPRjintkibQeZM+GVQw/NQV3plvOrcHhJ6HcUeJ4JdhIufLNM1rwqSjFSfpTUnEbVnNPZ3dmcw94MeW4oy21W4h2mCuOprRdJQcMuR5g4NBXMJHMAjrkVr4il1M6a6B8OpW8y4YDHUEU8thp1z4uEKfNawZ4fvRuR/Car9quouTksPOmoJ9GG/wB0acukKpPdykihmtJozhkDAeZNVR6zNuJVwBzPOiE1WGQb4351W2f1F5WUvAjZ8LK3xzVJR0PhncfGjybaXdJgreTbiqZIjniCiQD8Df0pr5iaBe/uBymB9GqptRu0XxBSvoa07fTjffu1kjxz2o6Lsoki4mPFnnmk5Y11Hsk+hy51RWOD4T8atjvlb74Nbs/Yq3K4h4UbPM5NZ0fYmV7wRrOwQnLHGyip/AkuobJ2W6eJryYRwrkdTnYVvjTkgTmWkPM+VH2OmW2mWoggTAA3J5n41C4yFKr9a5Nyb8vQ2UNq5MC644piiOR6Zqj2u5j5b48qfUoLlyXjUs2cD1rPIuIQA6MHP3V3reMXRk27NBNTnyQ5ar01LOxkP/Gs9DcMueAgeoqxDJwcRiB8zypv5oakzUW8YnCyAnng1FrydW34fkayDOuDlTH51UsvE/2bsMee1CQ95sHVSpxIfrTx65AH4OMZOxBPKgOIlAJnHPn1qhrZrlm7mPvPkKtKHcNzNddYhLEKwJHrREeqJw8YYEedYcfZ5VPezsA34VFRkf2RwiR8S8uEb09kHwh7pdzpYJ1uELqcjixSoTRX47N9iCshBB+ApV8nMqyNHVF3FGRfEe1TcLjPeNsfjWfNLMMj3vjTahcf/JXK55TOP1NUiQ+f0NdWOfBg0ATSuJDxKynzFQ9quFGI5s+ho58vvgHNVm2VvfiJ9QK6NyMWmBG/uI8koD/WhLi4gmGbiEqenCK2DpysMRFzIeS4zij7HsJqF/iSdlgQ9SPEflVborkjbJ9DlYL54GKpdng6Kxzitmx7S6naqoVjLH5Odj8DXb2HYHSbMBpIBcSfik3oi+7Nw3EfBHAuOQAGAKSywfDNPCmuTnrbtakqjvQYzyIcbZo4atbTx7+EeaHI+lZN3/091hpT7G8Xdk7rI+MetEWn/T7VogDPqcK46ICf1qvwX3Elk9i5pbWdgomQE8mB4TUJrCdV48mRehC5xVr9hZwc/tDJPPKbGjbTsvcWSDu9Rk+HT6VLcV0kLZLujDGnajMpmit2eMbFlH9KCOmXMhLosiLnDLwEkfCvTdOjaO3VHOWGxOKvlhUniVBxfSs1qXF0aeAmrPL/AP0/dMvGGmjJ5cS4q7T9Jvpb1Ed5BCh8cnCR8vWvRTbhscSfrmpdyo5c/hVPV2qBYVYPZwLHCqDOF5etFnI5CpJGOZqWAK4ZStnQlwBXHfY+z5nlREEZjiAdstzY451Zw5OTSxTbtUCRU/jJ8qqMWdulFYFRK9KE6BoEMCDOFBPnQ72cbb8C/StEx1Fox5Vam0KjKbT4854apk00EHxHf5Vtd3tTGIHmM1XiMnajmzpKhtwCBViaTbtyjya3zCn4RTiNVGwAp+ICgjC/YEXEGlOw3Cg1Y0IhTgiUIB5VrMu3KhpYC1NZG+ottdDHlDke8D8TQU8crbIMHzrZewXmzAnyoC+i1Dh4baFSPjW8JLsQ0XaLH3dpIvFk94cn1wKVW6bG8dsQ6lWLZIPwFKvmZv8AsZ0Q9KOD1OX/AOXvFbpO+D/3GkjnhBzy8qM1CwWTVLpupmc/qaO03QjLuRkGu1LHJcPkx7mdbxtM4AXNdDZaJJIAWXhHma2bDRorcZ4B9K1EhCjyrNxSfUpR9wGw0i3tDxCMM/4iK1kGBUAuBUwfOplyaLgsFKocQ+NODWdDskeVR4QedPmlmjoIqaME7UhBnmatpU9zCiKxKvKp0qWdqlsaF8qbFPT0rAE1KeS102eeHBlRcrkZGfhQH7ZltuKK5t5ppVdtliIcIoTJIXIz4xjcZHka2WRXUq6hlPQjIqEltBKwaSCN2DcQLKCc8s/oPpTTXcDObWVZvsIJJSnEHVce+A2Y/iOH9RVI7RxcQBtJWVQDM0as3d5Zlxy6FTnOCPLpWs1tbsHDQREOSXBQeIkYJPmcbVFbO1RkZbWFWjGIyIwOD4eXWmmgAoNSkeG5nnhSNYo0dUWTiyGGRkgc+W2/pmqV17MXfPZlYkIWY8e6kyNHspAJ3XrjY/KtJLW1jjeKO2iSN/fRUADfEdaSQQRoEjhjRRyVVAA3z/PenwIz11OeSxvp+6SJorYTRAOH5qxGfoNqkb6SzSBbpZpDcSd2pl7tWDbYyF24ee/wHUUeltbRq6JBEiPnjVUADfEdajHbW0QKx2sKAgghYwNjz/kPpQBlnXcWvf8AsgyyCSNBIWLL4ueFOD4D5j1qU2tiGRVNoSJmKQHvB4mDqni28Iy4Od+R9MnRadYw24t1tITEMbMgOSORPmfWrJbeCVCrwxupBGGQEYPOnaAxk18LKY57V2MbN3rRAsEHG6gA4wfc3JI/tJ9SvBY6tK0UcUlpEGjVXDgEpxDJ2zz5VpLZ2yMjLbRK0YIQhB4QeePL/NKOytYonijtYUikGHjWMBX+I61VoRl3moXdjYORG0s6xNKWn4U4VGByXIO55Z/pVZ10xCSSaIi3iQP3gwXfaQkcPT9351qnTbAoqexW/AjcSqYhgHzxUxZ2wcSdxFxAcIPAM432/U/U0tyAypdT7vvO9sTxQAvPwyghFAUkg48Rw4225HetB7cdOVWJa2kMXdR2sSx4IKKgAIPMY9amzE9BTv2FQA8fdNgdd6VTuc94PhSrmn6maLoZy6GJLhpWAw7FtvWte2so4FwqgUTCo7lP4R/KrOGurfaM65KwoFPvU+GkRilYxgPOnCU49aRNSA+PSnxTA560xbFLkZLlyps+lR4x5UuIGnQrJZpg1RzTg0UFk80s1HNPv0pUMfO9Pmm3pClQDjJYAdawB2pSHU9Rs7uJmaC7W2tIrdC0k5MQc7Zxtk77DArWv7KHUtPnsbnj7mdCrlG4WHqD0NZI7K2EcakXd6LpLg3K3xkUzd5w8G5K8JHDtjFVFR7hYLL26tI9TUhXk0o2HtTTRxEvGwkKNxDoBjfbOaPPazTBqg08pc8RuRa98I/shKVDBeLPUHyoX/0jowt5LdVnVJbM2b4k3KFy5PL3ixJz61aezum96JB3/ELxb339u9VQo6csDlV7YdhbgW/7UXunyavZPFA1/BNCmnLghZlm2QkZ3weLOMcq0O0erXGi6fbtBGk15dXEdrDx5CCR9uIjngc8VG70WxvdbtdZniLXdopWIhsDBzzHUjJx5U91plrf6SumXiz3EKcPDK8h70Mu4fj58XrQorgW4z7TtO1lcXdtql9bagYLiK3D2cTRuryErh0Y4wCOYJ26VZP2yhXUreytdLvLvvLie3dowoIeIZbhBO/zxt9KR7K6dKlz7RPe3MtyYi88s/2imMkoVONsEmpQ9mNOgMDQvdrLb3L3SSd8eMu4w+T1BHMVW2AbiiLt3aDs9b6ze6fdW0c7OAoKEAKd2DEjPw5kg4BouXtdpkd6LVFuZg08duZ44vs1lkwVUknOcEE7frQn/ojSHt47cteCKJZURROfCknvoPJf81RL2Nll1yK6injhs47mG4KKz8TGNcDiXPCWOB4ttunWjbjHZ1bHG2c02acpkk5xS7sedZAN05U9Lg9afHrQBA1HY9as4c9abgHnRYANyMSD4Uqe8GJR/DSrnl1LXQ0YFzbx/wAI/lVmNqphniEEYMqAhRsWHlU+/h/3U/5CtbESxSIqPfw/7qf8hTd/F/up/wAhTsRLFMaj38J5yJ/yFLvocbSp/wAhTsCeBTMinriqzcJ/uJ/ypxNEecqZ/iFMQgjA86coR1pd/Fj96n/IUjPF/up/yFG4VDAH1qQFR7+L/dT6imM0X+4v/KnYFpAApwc1UJoj/qp/yFIzwgbSr9angZadhUMmqjcqd+8X60wnUD96v1FNJCst35nNVniJPlUe+Q/6ij51HvEz+9X61SaEWAACmAz7oNJZYVHvqfnUvaYsfvFosKI8JzyqDyBeu1TM0RG0q/M1S8gz+8T5U013E0SEgbcLSEnXPyqvjBGO8UD404CHnMo9M1dxFyWrICedWB1H3hVHBB1mBPxp+7g6TL9RUNxKVl/GPOomQVSUjztcfRhUSsQ5SA+vFR5fcdsI7xepqQIPXFZ8gwPDItMl0ynhKkeuKbin0YbjSIGOdRPFyDCgzdHG3Onim4jliAPU1O35jsjd570Z/DSprlg0gIIO3Q0q5ZdS0f/Z"/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7173" name="正方形/長方形 7"/>
          <p:cNvSpPr>
            <a:spLocks noChangeArrowheads="1"/>
          </p:cNvSpPr>
          <p:nvPr/>
        </p:nvSpPr>
        <p:spPr bwMode="auto">
          <a:xfrm>
            <a:off x="0" y="6457950"/>
            <a:ext cx="914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000"/>
              <a:t>http://tech.pro/blog/1885/top-10-programming-languages-to-learn-in-2014</a:t>
            </a:r>
            <a:endParaRPr lang="ja-JP" altLang="en-US" sz="200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55DD52-DC4F-46A0-B709-8E8B791FD312}" type="slidenum">
              <a:rPr lang="ja-JP" altLang="en-US" smtClean="0"/>
              <a:pPr>
                <a:defRPr/>
              </a:pPr>
              <a:t>5</a:t>
            </a:fld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mtClean="0"/>
              <a:t>while</a:t>
            </a:r>
            <a:r>
              <a:rPr lang="ja-JP" altLang="en-US" smtClean="0"/>
              <a:t>文</a:t>
            </a:r>
          </a:p>
        </p:txBody>
      </p:sp>
      <p:sp>
        <p:nvSpPr>
          <p:cNvPr id="31747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ja-JP" altLang="en-US" dirty="0" smtClean="0"/>
              <a:t>条件を満たす間は繰り返す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>
                <a:solidFill>
                  <a:srgbClr val="FF0000"/>
                </a:solidFill>
              </a:rPr>
              <a:t>while</a:t>
            </a:r>
            <a:r>
              <a:rPr lang="en-US" altLang="ja-JP" dirty="0" smtClean="0"/>
              <a:t> </a:t>
            </a:r>
            <a:r>
              <a:rPr lang="ja-JP" altLang="en-US" dirty="0" smtClean="0"/>
              <a:t>真のときに繰り返しを行う文</a:t>
            </a:r>
            <a:r>
              <a:rPr lang="en-US" altLang="ja-JP" dirty="0" smtClean="0"/>
              <a:t>: </a:t>
            </a:r>
          </a:p>
          <a:p>
            <a:pPr lvl="1" eaLnBrk="1" hangingPunct="1">
              <a:buFont typeface="Arial" charset="0"/>
              <a:buNone/>
            </a:pPr>
            <a:r>
              <a:rPr lang="en-US" altLang="ja-JP" dirty="0" smtClean="0"/>
              <a:t>      </a:t>
            </a:r>
            <a:r>
              <a:rPr lang="ja-JP" altLang="en-US" dirty="0" smtClean="0"/>
              <a:t>繰り返ししたい命令</a:t>
            </a:r>
          </a:p>
        </p:txBody>
      </p:sp>
      <p:sp>
        <p:nvSpPr>
          <p:cNvPr id="31748" name="正方形/長方形 3"/>
          <p:cNvSpPr>
            <a:spLocks noChangeArrowheads="1"/>
          </p:cNvSpPr>
          <p:nvPr/>
        </p:nvSpPr>
        <p:spPr bwMode="auto">
          <a:xfrm>
            <a:off x="714375" y="4000500"/>
            <a:ext cx="7858125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800" dirty="0">
                <a:latin typeface="Calibri" pitchFamily="34" charset="0"/>
              </a:rPr>
              <a:t>例：　変数 </a:t>
            </a:r>
            <a:r>
              <a:rPr lang="en-US" altLang="ja-JP" sz="2800" dirty="0">
                <a:latin typeface="Calibri" pitchFamily="34" charset="0"/>
              </a:rPr>
              <a:t>x </a:t>
            </a:r>
            <a:r>
              <a:rPr lang="ja-JP" altLang="en-US" sz="2800" dirty="0">
                <a:latin typeface="Calibri" pitchFamily="34" charset="0"/>
              </a:rPr>
              <a:t>が正の間だけ </a:t>
            </a:r>
            <a:r>
              <a:rPr lang="en-US" altLang="ja-JP" sz="2800" dirty="0" smtClean="0">
                <a:latin typeface="Calibri" pitchFamily="34" charset="0"/>
              </a:rPr>
              <a:t>x  </a:t>
            </a:r>
            <a:r>
              <a:rPr lang="ja-JP" altLang="en-US" sz="2800" dirty="0">
                <a:latin typeface="Calibri" pitchFamily="34" charset="0"/>
              </a:rPr>
              <a:t>を出力</a:t>
            </a:r>
          </a:p>
          <a:p>
            <a:r>
              <a:rPr lang="en-US" altLang="ja-JP" sz="2800" dirty="0" smtClean="0">
                <a:latin typeface="Calibri" pitchFamily="34" charset="0"/>
              </a:rPr>
              <a:t>x=10</a:t>
            </a:r>
            <a:endParaRPr lang="en-US" altLang="ja-JP" sz="2800" dirty="0">
              <a:latin typeface="Calibri" pitchFamily="34" charset="0"/>
            </a:endParaRPr>
          </a:p>
          <a:p>
            <a:r>
              <a:rPr lang="en-US" altLang="ja-JP" sz="2800" dirty="0">
                <a:solidFill>
                  <a:srgbClr val="FF0000"/>
                </a:solidFill>
                <a:latin typeface="Calibri" pitchFamily="34" charset="0"/>
              </a:rPr>
              <a:t>while</a:t>
            </a:r>
            <a:r>
              <a:rPr lang="en-US" altLang="ja-JP" sz="2800" dirty="0">
                <a:latin typeface="Calibri" pitchFamily="34" charset="0"/>
              </a:rPr>
              <a:t> x&gt;0: </a:t>
            </a:r>
          </a:p>
          <a:p>
            <a:r>
              <a:rPr lang="en-US" altLang="ja-JP" sz="2800" dirty="0">
                <a:latin typeface="Calibri" pitchFamily="34" charset="0"/>
              </a:rPr>
              <a:t>     print </a:t>
            </a:r>
            <a:r>
              <a:rPr lang="en-US" altLang="ja-JP" sz="2800" dirty="0" smtClean="0">
                <a:latin typeface="Calibri" pitchFamily="34" charset="0"/>
              </a:rPr>
              <a:t>(x, </a:t>
            </a:r>
            <a:r>
              <a:rPr lang="en-US" altLang="ja-JP" sz="2800" dirty="0" smtClean="0"/>
              <a:t>end=’ ’</a:t>
            </a:r>
            <a:r>
              <a:rPr lang="en-US" altLang="ja-JP" sz="2800" dirty="0" smtClean="0">
                <a:latin typeface="Calibri" pitchFamily="34" charset="0"/>
              </a:rPr>
              <a:t>)</a:t>
            </a:r>
            <a:endParaRPr lang="en-US" altLang="ja-JP" sz="2800" dirty="0">
              <a:latin typeface="Calibri" pitchFamily="34" charset="0"/>
            </a:endParaRPr>
          </a:p>
          <a:p>
            <a:r>
              <a:rPr lang="en-US" altLang="ja-JP" sz="2800" dirty="0">
                <a:latin typeface="Calibri" pitchFamily="34" charset="0"/>
              </a:rPr>
              <a:t>     x =</a:t>
            </a:r>
            <a:r>
              <a:rPr lang="en-US" altLang="ja-JP" sz="2800" dirty="0" smtClean="0">
                <a:latin typeface="Calibri" pitchFamily="34" charset="0"/>
              </a:rPr>
              <a:t>x-1</a:t>
            </a:r>
          </a:p>
          <a:p>
            <a:r>
              <a:rPr lang="en-US" altLang="ja-JP" sz="2800" dirty="0" smtClean="0">
                <a:latin typeface="Calibri" pitchFamily="34" charset="0"/>
              </a:rPr>
              <a:t>&gt;&gt;&gt; </a:t>
            </a:r>
            <a:r>
              <a:rPr lang="en-US" altLang="ja-JP" sz="2800" dirty="0" smtClean="0"/>
              <a:t>10 9 8 7 6 5 4 3 2 1 </a:t>
            </a:r>
            <a:endParaRPr lang="ja-JP" altLang="en-US" sz="2800" dirty="0">
              <a:latin typeface="Calibri" pitchFamily="34" charset="0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55DD52-DC4F-46A0-B709-8E8B791FD312}" type="slidenum">
              <a:rPr lang="ja-JP" altLang="en-US" smtClean="0"/>
              <a:pPr>
                <a:defRPr/>
              </a:pPr>
              <a:t>50</a:t>
            </a:fld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dirty="0" smtClean="0"/>
              <a:t>break</a:t>
            </a:r>
            <a:r>
              <a:rPr lang="ja-JP" altLang="en-US" dirty="0" smtClean="0"/>
              <a:t>と</a:t>
            </a:r>
            <a:r>
              <a:rPr lang="en-US" altLang="ja-JP" dirty="0" smtClean="0"/>
              <a:t>continue (1)</a:t>
            </a:r>
            <a:endParaRPr lang="ja-JP" altLang="en-US" dirty="0" smtClean="0"/>
          </a:p>
        </p:txBody>
      </p:sp>
      <p:sp>
        <p:nvSpPr>
          <p:cNvPr id="32771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ja-JP" altLang="en-US" dirty="0" smtClean="0"/>
              <a:t>反復の途中で抜けるためのキーワード</a:t>
            </a:r>
            <a:endParaRPr lang="en-US" altLang="ja-JP" dirty="0" smtClean="0"/>
          </a:p>
          <a:p>
            <a:pPr lvl="1" eaLnBrk="1" hangingPunct="1"/>
            <a:r>
              <a:rPr lang="en-US" altLang="ja-JP" dirty="0" smtClean="0">
                <a:solidFill>
                  <a:srgbClr val="FF0000"/>
                </a:solidFill>
              </a:rPr>
              <a:t>break</a:t>
            </a:r>
            <a:r>
              <a:rPr lang="ja-JP" altLang="en-US" dirty="0" smtClean="0"/>
              <a:t>：反復から抜ける．</a:t>
            </a:r>
            <a:endParaRPr lang="en-US" altLang="ja-JP" dirty="0" smtClean="0"/>
          </a:p>
          <a:p>
            <a:pPr lvl="1" eaLnBrk="1" hangingPunct="1"/>
            <a:r>
              <a:rPr lang="en-US" altLang="ja-JP" dirty="0" smtClean="0">
                <a:solidFill>
                  <a:srgbClr val="FF0000"/>
                </a:solidFill>
              </a:rPr>
              <a:t>continue</a:t>
            </a:r>
            <a:r>
              <a:rPr lang="ja-JP" altLang="en-US" dirty="0" smtClean="0"/>
              <a:t>：次の反復処理に飛ばされる．</a:t>
            </a:r>
          </a:p>
        </p:txBody>
      </p:sp>
      <p:sp>
        <p:nvSpPr>
          <p:cNvPr id="32772" name="正方形/長方形 3"/>
          <p:cNvSpPr>
            <a:spLocks noChangeArrowheads="1"/>
          </p:cNvSpPr>
          <p:nvPr/>
        </p:nvSpPr>
        <p:spPr bwMode="auto">
          <a:xfrm>
            <a:off x="500063" y="3429000"/>
            <a:ext cx="7072312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800" dirty="0">
                <a:latin typeface="Calibri" pitchFamily="34" charset="0"/>
              </a:rPr>
              <a:t>例：　変数 </a:t>
            </a:r>
            <a:r>
              <a:rPr lang="en-US" altLang="ja-JP" sz="2800" dirty="0">
                <a:latin typeface="Calibri" pitchFamily="34" charset="0"/>
              </a:rPr>
              <a:t>x </a:t>
            </a:r>
            <a:r>
              <a:rPr lang="ja-JP" altLang="en-US" sz="2800" dirty="0">
                <a:latin typeface="Calibri" pitchFamily="34" charset="0"/>
              </a:rPr>
              <a:t>が正の間だけ </a:t>
            </a:r>
            <a:r>
              <a:rPr lang="en-US" altLang="ja-JP" sz="2800" dirty="0">
                <a:latin typeface="Calibri" pitchFamily="34" charset="0"/>
              </a:rPr>
              <a:t>2*x  </a:t>
            </a:r>
            <a:r>
              <a:rPr lang="ja-JP" altLang="en-US" sz="2800" dirty="0">
                <a:latin typeface="Calibri" pitchFamily="34" charset="0"/>
              </a:rPr>
              <a:t>を出力</a:t>
            </a:r>
          </a:p>
          <a:p>
            <a:r>
              <a:rPr lang="en-US" altLang="ja-JP" sz="2800" dirty="0">
                <a:latin typeface="Calibri" pitchFamily="34" charset="0"/>
              </a:rPr>
              <a:t>x=10</a:t>
            </a:r>
          </a:p>
          <a:p>
            <a:r>
              <a:rPr lang="en-US" altLang="ja-JP" sz="2800" dirty="0">
                <a:latin typeface="Calibri" pitchFamily="34" charset="0"/>
              </a:rPr>
              <a:t>while True: </a:t>
            </a:r>
          </a:p>
          <a:p>
            <a:r>
              <a:rPr lang="en-US" altLang="ja-JP" sz="2800" dirty="0">
                <a:latin typeface="Calibri" pitchFamily="34" charset="0"/>
              </a:rPr>
              <a:t>   print </a:t>
            </a:r>
            <a:r>
              <a:rPr lang="en-US" altLang="ja-JP" sz="2800" dirty="0" smtClean="0">
                <a:latin typeface="Calibri" pitchFamily="34" charset="0"/>
              </a:rPr>
              <a:t>(2*x, end=‘’)</a:t>
            </a:r>
            <a:endParaRPr lang="en-US" altLang="ja-JP" sz="2800" dirty="0">
              <a:latin typeface="Calibri" pitchFamily="34" charset="0"/>
            </a:endParaRPr>
          </a:p>
          <a:p>
            <a:r>
              <a:rPr lang="en-US" altLang="ja-JP" sz="2800" dirty="0">
                <a:latin typeface="Calibri" pitchFamily="34" charset="0"/>
              </a:rPr>
              <a:t>   x =x-1</a:t>
            </a:r>
          </a:p>
          <a:p>
            <a:r>
              <a:rPr lang="en-US" altLang="ja-JP" sz="2800" dirty="0">
                <a:latin typeface="Calibri" pitchFamily="34" charset="0"/>
              </a:rPr>
              <a:t>   if x&lt;=0:</a:t>
            </a:r>
          </a:p>
          <a:p>
            <a:r>
              <a:rPr lang="en-US" altLang="ja-JP" sz="2800" dirty="0">
                <a:latin typeface="Calibri" pitchFamily="34" charset="0"/>
              </a:rPr>
              <a:t>         </a:t>
            </a:r>
            <a:r>
              <a:rPr lang="en-US" altLang="ja-JP" sz="2800" dirty="0" smtClean="0">
                <a:solidFill>
                  <a:srgbClr val="FF0000"/>
                </a:solidFill>
                <a:latin typeface="Calibri" pitchFamily="34" charset="0"/>
              </a:rPr>
              <a:t>break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55DD52-DC4F-46A0-B709-8E8B791FD312}" type="slidenum">
              <a:rPr lang="ja-JP" altLang="en-US" smtClean="0"/>
              <a:pPr>
                <a:defRPr/>
              </a:pPr>
              <a:t>51</a:t>
            </a:fld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dirty="0" smtClean="0"/>
              <a:t>break</a:t>
            </a:r>
            <a:r>
              <a:rPr lang="ja-JP" altLang="en-US" dirty="0" smtClean="0"/>
              <a:t>と</a:t>
            </a:r>
            <a:r>
              <a:rPr lang="en-US" altLang="ja-JP" dirty="0" smtClean="0"/>
              <a:t>continue (2)</a:t>
            </a:r>
            <a:endParaRPr lang="ja-JP" altLang="en-US" dirty="0" smtClean="0"/>
          </a:p>
        </p:txBody>
      </p:sp>
      <p:sp>
        <p:nvSpPr>
          <p:cNvPr id="32771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ja-JP" altLang="en-US" dirty="0" smtClean="0"/>
              <a:t>反復の途中で抜けるためのキーワード</a:t>
            </a:r>
            <a:endParaRPr lang="en-US" altLang="ja-JP" dirty="0" smtClean="0"/>
          </a:p>
          <a:p>
            <a:pPr lvl="1" eaLnBrk="1" hangingPunct="1"/>
            <a:r>
              <a:rPr lang="en-US" altLang="ja-JP" dirty="0" smtClean="0">
                <a:solidFill>
                  <a:srgbClr val="FF0000"/>
                </a:solidFill>
              </a:rPr>
              <a:t>break</a:t>
            </a:r>
            <a:r>
              <a:rPr lang="ja-JP" altLang="en-US" dirty="0" smtClean="0"/>
              <a:t>：反復から抜ける．</a:t>
            </a:r>
            <a:endParaRPr lang="en-US" altLang="ja-JP" dirty="0" smtClean="0"/>
          </a:p>
          <a:p>
            <a:pPr lvl="1" eaLnBrk="1" hangingPunct="1"/>
            <a:r>
              <a:rPr lang="en-US" altLang="ja-JP" dirty="0" smtClean="0">
                <a:solidFill>
                  <a:srgbClr val="FF0000"/>
                </a:solidFill>
              </a:rPr>
              <a:t>continue</a:t>
            </a:r>
            <a:r>
              <a:rPr lang="ja-JP" altLang="en-US" dirty="0" smtClean="0"/>
              <a:t>：次の反復処理に飛ばされる．</a:t>
            </a:r>
          </a:p>
        </p:txBody>
      </p:sp>
      <p:sp>
        <p:nvSpPr>
          <p:cNvPr id="32772" name="正方形/長方形 3"/>
          <p:cNvSpPr>
            <a:spLocks noChangeArrowheads="1"/>
          </p:cNvSpPr>
          <p:nvPr/>
        </p:nvSpPr>
        <p:spPr bwMode="auto">
          <a:xfrm>
            <a:off x="539552" y="3318570"/>
            <a:ext cx="7072312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800" dirty="0">
                <a:latin typeface="Calibri" pitchFamily="34" charset="0"/>
              </a:rPr>
              <a:t>例：　</a:t>
            </a:r>
            <a:r>
              <a:rPr lang="ja-JP" altLang="en-US" sz="2800" dirty="0" smtClean="0">
                <a:latin typeface="Calibri" pitchFamily="34" charset="0"/>
              </a:rPr>
              <a:t>奇数だけを</a:t>
            </a:r>
            <a:r>
              <a:rPr lang="ja-JP" altLang="en-US" sz="2800" dirty="0">
                <a:latin typeface="Calibri" pitchFamily="34" charset="0"/>
              </a:rPr>
              <a:t>出力</a:t>
            </a:r>
          </a:p>
          <a:p>
            <a:r>
              <a:rPr lang="en-US" altLang="ja-JP" sz="2800" dirty="0">
                <a:latin typeface="Calibri" pitchFamily="34" charset="0"/>
              </a:rPr>
              <a:t>x=10</a:t>
            </a:r>
          </a:p>
          <a:p>
            <a:r>
              <a:rPr lang="en-US" altLang="ja-JP" sz="2800" dirty="0">
                <a:latin typeface="Calibri" pitchFamily="34" charset="0"/>
              </a:rPr>
              <a:t>while </a:t>
            </a:r>
            <a:r>
              <a:rPr lang="en-US" altLang="ja-JP" sz="2800" dirty="0" smtClean="0">
                <a:latin typeface="Calibri" pitchFamily="34" charset="0"/>
              </a:rPr>
              <a:t>x&gt;0: </a:t>
            </a:r>
            <a:endParaRPr lang="en-US" altLang="ja-JP" sz="2800" dirty="0">
              <a:latin typeface="Calibri" pitchFamily="34" charset="0"/>
            </a:endParaRPr>
          </a:p>
          <a:p>
            <a:r>
              <a:rPr lang="en-US" altLang="ja-JP" sz="2800" dirty="0" smtClean="0">
                <a:latin typeface="Calibri" pitchFamily="34" charset="0"/>
              </a:rPr>
              <a:t>    x =x-1 </a:t>
            </a:r>
          </a:p>
          <a:p>
            <a:r>
              <a:rPr lang="en-US" altLang="ja-JP" sz="2800" dirty="0" smtClean="0">
                <a:latin typeface="Calibri" pitchFamily="34" charset="0"/>
              </a:rPr>
              <a:t>    if x % 2 ==0:</a:t>
            </a:r>
            <a:endParaRPr lang="en-US" altLang="ja-JP" sz="2800" dirty="0">
              <a:latin typeface="Calibri" pitchFamily="34" charset="0"/>
            </a:endParaRPr>
          </a:p>
          <a:p>
            <a:r>
              <a:rPr lang="en-US" altLang="ja-JP" sz="2800" dirty="0">
                <a:latin typeface="Calibri" pitchFamily="34" charset="0"/>
              </a:rPr>
              <a:t>         </a:t>
            </a:r>
            <a:r>
              <a:rPr lang="en-US" altLang="ja-JP" sz="2800" dirty="0" smtClean="0">
                <a:solidFill>
                  <a:srgbClr val="FF0000"/>
                </a:solidFill>
                <a:latin typeface="Calibri" pitchFamily="34" charset="0"/>
              </a:rPr>
              <a:t>continue</a:t>
            </a:r>
          </a:p>
          <a:p>
            <a:r>
              <a:rPr lang="en-US" altLang="ja-JP" sz="2800" dirty="0" smtClean="0">
                <a:latin typeface="Calibri" pitchFamily="34" charset="0"/>
              </a:rPr>
              <a:t>    print (x, end=‘’)</a:t>
            </a:r>
          </a:p>
          <a:p>
            <a:r>
              <a:rPr lang="en-US" altLang="ja-JP" sz="2800" dirty="0" smtClean="0">
                <a:latin typeface="Calibri" pitchFamily="34" charset="0"/>
              </a:rPr>
              <a:t>&gt;&gt;&gt;</a:t>
            </a:r>
            <a:r>
              <a:rPr lang="en-US" altLang="ja-JP" sz="2800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altLang="ja-JP" sz="2800" dirty="0" smtClean="0"/>
              <a:t>9 7 5 3 1</a:t>
            </a:r>
            <a:endParaRPr lang="en-US" altLang="ja-JP" sz="2800" dirty="0" smtClean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55DD52-DC4F-46A0-B709-8E8B791FD312}" type="slidenum">
              <a:rPr lang="ja-JP" altLang="en-US" smtClean="0"/>
              <a:pPr>
                <a:defRPr/>
              </a:pPr>
              <a:t>52</a:t>
            </a:fld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mtClean="0"/>
              <a:t> for-else</a:t>
            </a:r>
            <a:r>
              <a:rPr lang="ja-JP" altLang="en-US" smtClean="0"/>
              <a:t>文 </a:t>
            </a:r>
          </a:p>
        </p:txBody>
      </p:sp>
      <p:sp>
        <p:nvSpPr>
          <p:cNvPr id="33795" name="Rectangle 3"/>
          <p:cNvSpPr>
            <a:spLocks noGrp="1"/>
          </p:cNvSpPr>
          <p:nvPr>
            <p:ph type="body" idx="1"/>
          </p:nvPr>
        </p:nvSpPr>
        <p:spPr>
          <a:xfrm>
            <a:off x="609600" y="2743200"/>
            <a:ext cx="6934200" cy="3382963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ja-JP" altLang="en-US" sz="2000" dirty="0" smtClean="0">
                <a:latin typeface="Arial" charset="0"/>
              </a:rPr>
              <a:t>例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ja-JP" sz="2000" dirty="0" smtClean="0">
                <a:latin typeface="Arial" charset="0"/>
              </a:rPr>
              <a:t>y=11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ja-JP" sz="2000" dirty="0" smtClean="0">
                <a:solidFill>
                  <a:srgbClr val="FF0000"/>
                </a:solidFill>
                <a:latin typeface="Arial" charset="0"/>
              </a:rPr>
              <a:t>for</a:t>
            </a:r>
            <a:r>
              <a:rPr lang="en-US" altLang="ja-JP" sz="2000" dirty="0" smtClean="0">
                <a:latin typeface="Arial" charset="0"/>
              </a:rPr>
              <a:t> x in range(2,y):  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ja-JP" sz="2000" dirty="0" smtClean="0">
                <a:latin typeface="Arial" charset="0"/>
              </a:rPr>
              <a:t>     if y % x==0: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ja-JP" sz="2000" dirty="0" smtClean="0">
                <a:latin typeface="Arial" charset="0"/>
              </a:rPr>
              <a:t>         break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ja-JP" sz="2000" dirty="0" smtClean="0">
                <a:solidFill>
                  <a:srgbClr val="FF0000"/>
                </a:solidFill>
                <a:latin typeface="Arial" charset="0"/>
              </a:rPr>
              <a:t>else</a:t>
            </a:r>
            <a:r>
              <a:rPr lang="en-US" altLang="ja-JP" sz="2000" dirty="0" smtClean="0">
                <a:latin typeface="Arial" charset="0"/>
              </a:rPr>
              <a:t>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ja-JP" sz="2000" dirty="0" smtClean="0">
                <a:latin typeface="Arial" charset="0"/>
              </a:rPr>
              <a:t>     print( ’</a:t>
            </a:r>
            <a:r>
              <a:rPr lang="ja-JP" altLang="en-US" sz="2000" dirty="0" smtClean="0">
                <a:latin typeface="Arial" charset="0"/>
              </a:rPr>
              <a:t>素数だよ！’</a:t>
            </a:r>
            <a:r>
              <a:rPr lang="en-US" altLang="ja-JP" sz="2000" dirty="0" smtClean="0">
                <a:latin typeface="Arial" charset="0"/>
              </a:rPr>
              <a:t>)</a:t>
            </a:r>
            <a:endParaRPr lang="ja-JP" altLang="en-US" sz="2000" dirty="0" smtClean="0">
              <a:latin typeface="Arial" charset="0"/>
            </a:endParaRPr>
          </a:p>
          <a:p>
            <a:pPr eaLnBrk="1" hangingPunct="1"/>
            <a:endParaRPr lang="ja-JP" altLang="en-US" sz="3600" dirty="0" smtClean="0"/>
          </a:p>
        </p:txBody>
      </p:sp>
      <p:sp>
        <p:nvSpPr>
          <p:cNvPr id="33796" name="Text Box 5"/>
          <p:cNvSpPr txBox="1">
            <a:spLocks noChangeArrowheads="1"/>
          </p:cNvSpPr>
          <p:nvPr/>
        </p:nvSpPr>
        <p:spPr bwMode="auto">
          <a:xfrm>
            <a:off x="1295400" y="1752600"/>
            <a:ext cx="70421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/>
              <a:t> </a:t>
            </a:r>
            <a:r>
              <a:rPr lang="en-US" altLang="ja-JP" sz="2400"/>
              <a:t>for</a:t>
            </a:r>
            <a:r>
              <a:rPr lang="ja-JP" altLang="en-US" sz="2400"/>
              <a:t>や</a:t>
            </a:r>
            <a:r>
              <a:rPr lang="en-US" altLang="ja-JP" sz="2400"/>
              <a:t>while</a:t>
            </a:r>
            <a:r>
              <a:rPr lang="ja-JP" altLang="en-US" sz="2400"/>
              <a:t>のループの中で，</a:t>
            </a:r>
            <a:r>
              <a:rPr lang="en-US" altLang="ja-JP" sz="2400"/>
              <a:t>break</a:t>
            </a:r>
            <a:r>
              <a:rPr lang="ja-JP" altLang="en-US" sz="2400"/>
              <a:t>で抜けないときに，</a:t>
            </a:r>
          </a:p>
          <a:p>
            <a:r>
              <a:rPr lang="en-US" altLang="ja-JP" sz="2400"/>
              <a:t>for</a:t>
            </a:r>
            <a:r>
              <a:rPr lang="ja-JP" altLang="en-US" sz="2400"/>
              <a:t>や</a:t>
            </a:r>
            <a:r>
              <a:rPr lang="en-US" altLang="ja-JP" sz="2400"/>
              <a:t>while</a:t>
            </a:r>
            <a:r>
              <a:rPr lang="ja-JP" altLang="en-US" sz="2400"/>
              <a:t>の直後の</a:t>
            </a:r>
            <a:r>
              <a:rPr lang="en-US" altLang="ja-JP" sz="2400"/>
              <a:t>else</a:t>
            </a:r>
            <a:r>
              <a:rPr lang="ja-JP" altLang="en-US" sz="2400"/>
              <a:t>ブロックが実行される．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55DD52-DC4F-46A0-B709-8E8B791FD312}" type="slidenum">
              <a:rPr lang="ja-JP" altLang="en-US" smtClean="0"/>
              <a:pPr>
                <a:defRPr/>
              </a:pPr>
              <a:t>53</a:t>
            </a:fld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kumimoji="1" lang="ja-JP" altLang="en-US" dirty="0" smtClean="0"/>
              <a:t>エラー処理 </a:t>
            </a:r>
            <a:r>
              <a:rPr kumimoji="1" lang="en-US" altLang="ja-JP" dirty="0" smtClean="0"/>
              <a:t>(if-then-else </a:t>
            </a:r>
            <a:r>
              <a:rPr lang="ja-JP" altLang="en-US" dirty="0" smtClean="0"/>
              <a:t>に類似）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0" y="1052736"/>
            <a:ext cx="5040560" cy="3312368"/>
          </a:xfrm>
        </p:spPr>
        <p:txBody>
          <a:bodyPr/>
          <a:lstStyle/>
          <a:p>
            <a:pPr>
              <a:buNone/>
            </a:pPr>
            <a:r>
              <a:rPr lang="en-US" altLang="ja-JP" dirty="0" smtClean="0"/>
              <a:t>   </a:t>
            </a:r>
            <a:r>
              <a:rPr lang="en-US" altLang="ja-JP" sz="2400" dirty="0" smtClean="0">
                <a:solidFill>
                  <a:srgbClr val="FF0000"/>
                </a:solidFill>
              </a:rPr>
              <a:t>t</a:t>
            </a:r>
            <a:r>
              <a:rPr kumimoji="1" lang="en-US" altLang="ja-JP" sz="2400" dirty="0" smtClean="0">
                <a:solidFill>
                  <a:srgbClr val="FF0000"/>
                </a:solidFill>
              </a:rPr>
              <a:t>ry</a:t>
            </a:r>
            <a:r>
              <a:rPr kumimoji="1" lang="en-US" altLang="ja-JP" sz="2400" dirty="0" smtClean="0"/>
              <a:t>:</a:t>
            </a:r>
            <a:r>
              <a:rPr lang="en-US" altLang="ja-JP" sz="2400" dirty="0" smtClean="0"/>
              <a:t/>
            </a:r>
            <a:br>
              <a:rPr lang="en-US" altLang="ja-JP" sz="2400" dirty="0" smtClean="0"/>
            </a:br>
            <a:r>
              <a:rPr lang="en-US" altLang="ja-JP" sz="2400" dirty="0" smtClean="0"/>
              <a:t>   </a:t>
            </a:r>
            <a:r>
              <a:rPr lang="ja-JP" altLang="en-US" sz="2400" dirty="0" smtClean="0"/>
              <a:t>エラーが試される文</a:t>
            </a:r>
            <a:endParaRPr lang="en-US" altLang="ja-JP" sz="2400" dirty="0" smtClean="0"/>
          </a:p>
          <a:p>
            <a:pPr>
              <a:buNone/>
            </a:pPr>
            <a:r>
              <a:rPr kumimoji="1" lang="en-US" altLang="ja-JP" sz="2400" dirty="0" smtClean="0"/>
              <a:t>    </a:t>
            </a:r>
            <a:r>
              <a:rPr kumimoji="1" lang="en-US" altLang="ja-JP" sz="2400" dirty="0" smtClean="0">
                <a:solidFill>
                  <a:srgbClr val="FF0000"/>
                </a:solidFill>
              </a:rPr>
              <a:t>except</a:t>
            </a:r>
            <a:r>
              <a:rPr kumimoji="1" lang="en-US" altLang="ja-JP" sz="2400" dirty="0" smtClean="0"/>
              <a:t> </a:t>
            </a:r>
            <a:r>
              <a:rPr kumimoji="1" lang="ja-JP" altLang="en-US" sz="2400" dirty="0" smtClean="0"/>
              <a:t>エラー名：</a:t>
            </a:r>
            <a:r>
              <a:rPr kumimoji="1" lang="en-US" altLang="ja-JP" sz="2400" dirty="0" smtClean="0"/>
              <a:t/>
            </a:r>
            <a:br>
              <a:rPr kumimoji="1" lang="en-US" altLang="ja-JP" sz="2400" dirty="0" smtClean="0"/>
            </a:br>
            <a:r>
              <a:rPr kumimoji="1" lang="ja-JP" altLang="en-US" sz="2400" dirty="0" smtClean="0"/>
              <a:t>　</a:t>
            </a:r>
            <a:r>
              <a:rPr lang="ja-JP" altLang="en-US" sz="2400" dirty="0" smtClean="0"/>
              <a:t>エラー発生時の処理</a:t>
            </a:r>
            <a:endParaRPr lang="en-US" altLang="ja-JP" sz="2400" dirty="0" smtClean="0"/>
          </a:p>
          <a:p>
            <a:pPr>
              <a:buNone/>
            </a:pPr>
            <a:r>
              <a:rPr lang="ja-JP" altLang="en-US" sz="2400" dirty="0" smtClean="0"/>
              <a:t>　 </a:t>
            </a:r>
            <a:r>
              <a:rPr lang="en-US" altLang="ja-JP" sz="2400" dirty="0" smtClean="0">
                <a:solidFill>
                  <a:srgbClr val="FF0000"/>
                </a:solidFill>
              </a:rPr>
              <a:t>except</a:t>
            </a:r>
            <a:r>
              <a:rPr lang="en-US" altLang="ja-JP" sz="2400" dirty="0" smtClean="0"/>
              <a:t>: </a:t>
            </a:r>
          </a:p>
          <a:p>
            <a:pPr>
              <a:buNone/>
            </a:pPr>
            <a:r>
              <a:rPr lang="en-US" altLang="ja-JP" sz="2400" dirty="0" smtClean="0"/>
              <a:t>       </a:t>
            </a:r>
            <a:r>
              <a:rPr lang="ja-JP" altLang="en-US" sz="2400" dirty="0" smtClean="0"/>
              <a:t>その他のエラー時の処理</a:t>
            </a:r>
            <a:endParaRPr lang="en-US" altLang="ja-JP" sz="2400" dirty="0" smtClean="0"/>
          </a:p>
          <a:p>
            <a:pPr>
              <a:buNone/>
            </a:pPr>
            <a:r>
              <a:rPr lang="ja-JP" altLang="en-US" sz="2400" dirty="0" smtClean="0"/>
              <a:t>    </a:t>
            </a:r>
            <a:r>
              <a:rPr lang="en-US" altLang="ja-JP" sz="2400" dirty="0" smtClean="0">
                <a:solidFill>
                  <a:srgbClr val="FF0000"/>
                </a:solidFill>
              </a:rPr>
              <a:t>else</a:t>
            </a:r>
            <a:r>
              <a:rPr lang="en-US" altLang="ja-JP" sz="2400" dirty="0" smtClean="0"/>
              <a:t>: </a:t>
            </a:r>
            <a:br>
              <a:rPr lang="en-US" altLang="ja-JP" sz="2400" dirty="0" smtClean="0"/>
            </a:br>
            <a:r>
              <a:rPr lang="en-US" altLang="ja-JP" sz="2400" dirty="0" smtClean="0"/>
              <a:t>    </a:t>
            </a:r>
            <a:r>
              <a:rPr lang="ja-JP" altLang="en-US" sz="2400" dirty="0" smtClean="0"/>
              <a:t>エラーが発生しないときの処理</a:t>
            </a:r>
            <a:endParaRPr lang="en-US" altLang="ja-JP" sz="2400" dirty="0" smtClean="0"/>
          </a:p>
        </p:txBody>
      </p:sp>
      <p:sp>
        <p:nvSpPr>
          <p:cNvPr id="4" name="正方形/長方形 3"/>
          <p:cNvSpPr/>
          <p:nvPr/>
        </p:nvSpPr>
        <p:spPr>
          <a:xfrm>
            <a:off x="4931024" y="1340768"/>
            <a:ext cx="421297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 smtClean="0">
                <a:solidFill>
                  <a:srgbClr val="FF0000"/>
                </a:solidFill>
              </a:rPr>
              <a:t>try</a:t>
            </a:r>
            <a:r>
              <a:rPr lang="en-US" altLang="ja-JP" sz="2400" dirty="0" smtClean="0"/>
              <a:t>:</a:t>
            </a:r>
          </a:p>
          <a:p>
            <a:r>
              <a:rPr lang="en-US" altLang="ja-JP" sz="2400" dirty="0" smtClean="0"/>
              <a:t>    y = 10/x</a:t>
            </a:r>
          </a:p>
          <a:p>
            <a:r>
              <a:rPr lang="en-US" altLang="ja-JP" sz="2400" dirty="0" smtClean="0">
                <a:solidFill>
                  <a:srgbClr val="FF0000"/>
                </a:solidFill>
              </a:rPr>
              <a:t>except</a:t>
            </a:r>
            <a:r>
              <a:rPr lang="en-US" altLang="ja-JP" sz="2400" dirty="0" smtClean="0"/>
              <a:t> </a:t>
            </a:r>
            <a:r>
              <a:rPr lang="ja-JP" altLang="en-US" sz="2400" dirty="0" smtClean="0"/>
              <a:t> </a:t>
            </a:r>
            <a:r>
              <a:rPr lang="en-US" altLang="ja-JP" sz="2400" dirty="0" err="1" smtClean="0"/>
              <a:t>ZeroDivisionError</a:t>
            </a:r>
            <a:r>
              <a:rPr lang="en-US" altLang="ja-JP" sz="2400" dirty="0" smtClean="0"/>
              <a:t>:</a:t>
            </a:r>
          </a:p>
          <a:p>
            <a:r>
              <a:rPr lang="en-US" altLang="ja-JP" sz="2400" dirty="0" smtClean="0"/>
              <a:t>    print( '0</a:t>
            </a:r>
            <a:r>
              <a:rPr lang="ja-JP" altLang="en-US" sz="2400" dirty="0" smtClean="0"/>
              <a:t>では割れないよ！</a:t>
            </a:r>
            <a:r>
              <a:rPr lang="en-US" altLang="ja-JP" sz="2400" dirty="0" smtClean="0"/>
              <a:t>' )</a:t>
            </a:r>
          </a:p>
          <a:p>
            <a:r>
              <a:rPr lang="en-US" altLang="ja-JP" sz="2400" dirty="0" smtClean="0">
                <a:solidFill>
                  <a:srgbClr val="FF0000"/>
                </a:solidFill>
              </a:rPr>
              <a:t>except</a:t>
            </a:r>
            <a:r>
              <a:rPr lang="en-US" altLang="ja-JP" sz="2400" dirty="0" smtClean="0"/>
              <a:t>:</a:t>
            </a:r>
          </a:p>
          <a:p>
            <a:r>
              <a:rPr lang="en-US" altLang="ja-JP" sz="2400" dirty="0" smtClean="0"/>
              <a:t>    print( ‘</a:t>
            </a:r>
            <a:r>
              <a:rPr lang="ja-JP" altLang="en-US" sz="2400" dirty="0" smtClean="0"/>
              <a:t>その他のエラー</a:t>
            </a:r>
            <a:r>
              <a:rPr lang="en-US" altLang="ja-JP" sz="2400" dirty="0" smtClean="0"/>
              <a:t>’)</a:t>
            </a:r>
          </a:p>
          <a:p>
            <a:r>
              <a:rPr lang="en-US" altLang="ja-JP" sz="2400" dirty="0" smtClean="0">
                <a:solidFill>
                  <a:srgbClr val="FF0000"/>
                </a:solidFill>
              </a:rPr>
              <a:t>else</a:t>
            </a:r>
            <a:r>
              <a:rPr lang="en-US" altLang="ja-JP" sz="2400" dirty="0" smtClean="0"/>
              <a:t>:</a:t>
            </a:r>
          </a:p>
          <a:p>
            <a:r>
              <a:rPr lang="en-US" altLang="ja-JP" sz="2400" dirty="0" smtClean="0"/>
              <a:t>    print( y )</a:t>
            </a:r>
            <a:endParaRPr lang="ja-JP" altLang="en-US" sz="2400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55DD52-DC4F-46A0-B709-8E8B791FD312}" type="slidenum">
              <a:rPr lang="ja-JP" altLang="en-US" smtClean="0"/>
              <a:pPr>
                <a:defRPr/>
              </a:pPr>
              <a:t>54</a:t>
            </a:fld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関数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ja-JP" altLang="en-US" dirty="0" smtClean="0"/>
              <a:t>関数の作成</a:t>
            </a:r>
            <a:endParaRPr lang="en-US" altLang="ja-JP" dirty="0" smtClean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ja-JP" dirty="0" smtClean="0"/>
              <a:t> </a:t>
            </a:r>
            <a:r>
              <a:rPr lang="en-US" altLang="ja-JP" dirty="0" smtClean="0">
                <a:solidFill>
                  <a:srgbClr val="FF0000"/>
                </a:solidFill>
              </a:rPr>
              <a:t>def</a:t>
            </a:r>
            <a:r>
              <a:rPr lang="en-US" altLang="ja-JP" dirty="0" smtClean="0"/>
              <a:t> </a:t>
            </a:r>
            <a:r>
              <a:rPr lang="ja-JP" altLang="en-US" dirty="0" smtClean="0"/>
              <a:t>関数名</a:t>
            </a:r>
            <a:r>
              <a:rPr lang="en-US" altLang="ja-JP" dirty="0" smtClean="0"/>
              <a:t>(</a:t>
            </a:r>
            <a:r>
              <a:rPr lang="ja-JP" altLang="en-US" dirty="0" smtClean="0"/>
              <a:t>引数）</a:t>
            </a:r>
            <a:r>
              <a:rPr lang="en-US" altLang="ja-JP" dirty="0" smtClean="0"/>
              <a:t>: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ja-JP" dirty="0" smtClean="0"/>
              <a:t>         </a:t>
            </a:r>
            <a:r>
              <a:rPr lang="ja-JP" altLang="en-US" dirty="0" smtClean="0"/>
              <a:t>関数内で行う処理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endParaRPr lang="en-US" altLang="ja-JP" dirty="0" smtClean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ja-JP" dirty="0" smtClean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ja-JP" altLang="en-US" dirty="0" smtClean="0"/>
              <a:t>例：数の和を出力する関数</a:t>
            </a:r>
            <a:r>
              <a:rPr lang="en-US" altLang="ja-JP" dirty="0" err="1" smtClean="0"/>
              <a:t>printSum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endParaRPr lang="en-US" altLang="ja-JP" dirty="0" smtClean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ja-JP" dirty="0" smtClean="0">
                <a:solidFill>
                  <a:srgbClr val="FF0000"/>
                </a:solidFill>
              </a:rPr>
              <a:t>def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printSum</a:t>
            </a:r>
            <a:r>
              <a:rPr lang="en-US" altLang="ja-JP" dirty="0" smtClean="0"/>
              <a:t>( x, y ):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ja-JP" dirty="0" smtClean="0"/>
              <a:t>      print( </a:t>
            </a:r>
            <a:r>
              <a:rPr lang="en-US" altLang="ja-JP" dirty="0" err="1" smtClean="0"/>
              <a:t>x+y</a:t>
            </a:r>
            <a:r>
              <a:rPr lang="en-US" altLang="ja-JP" dirty="0" smtClean="0"/>
              <a:t> )</a:t>
            </a:r>
            <a:r>
              <a:rPr lang="en-US" altLang="ja-JP" dirty="0"/>
              <a:t/>
            </a:r>
            <a:br>
              <a:rPr lang="en-US" altLang="ja-JP" dirty="0"/>
            </a:br>
            <a:endParaRPr lang="en-US" altLang="ja-JP" dirty="0" smtClean="0"/>
          </a:p>
        </p:txBody>
      </p:sp>
      <p:sp>
        <p:nvSpPr>
          <p:cNvPr id="34820" name="正方形/長方形 3"/>
          <p:cNvSpPr>
            <a:spLocks noChangeArrowheads="1"/>
          </p:cNvSpPr>
          <p:nvPr/>
        </p:nvSpPr>
        <p:spPr bwMode="auto">
          <a:xfrm>
            <a:off x="500063" y="6143625"/>
            <a:ext cx="814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dirty="0">
                <a:latin typeface="Calibri" pitchFamily="34" charset="0"/>
              </a:rPr>
              <a:t> </a:t>
            </a:r>
            <a:r>
              <a:rPr lang="en-US" altLang="ja-JP" sz="2400" dirty="0" err="1" smtClean="0">
                <a:latin typeface="Calibri" pitchFamily="34" charset="0"/>
              </a:rPr>
              <a:t>printSum</a:t>
            </a:r>
            <a:r>
              <a:rPr lang="en-US" altLang="ja-JP" sz="2400" dirty="0" smtClean="0">
                <a:latin typeface="Calibri" pitchFamily="34" charset="0"/>
              </a:rPr>
              <a:t>( 3 ,5)</a:t>
            </a:r>
            <a:r>
              <a:rPr lang="ja-JP" altLang="en-US" sz="2400" dirty="0">
                <a:latin typeface="Calibri" pitchFamily="34" charset="0"/>
              </a:rPr>
              <a:t>と</a:t>
            </a:r>
            <a:r>
              <a:rPr lang="ja-JP" altLang="en-US" sz="2400" dirty="0" smtClean="0">
                <a:latin typeface="Calibri" pitchFamily="34" charset="0"/>
              </a:rPr>
              <a:t>呼び出すと </a:t>
            </a:r>
            <a:r>
              <a:rPr lang="en-US" altLang="ja-JP" sz="2400" dirty="0" smtClean="0">
                <a:latin typeface="Calibri" pitchFamily="34" charset="0"/>
              </a:rPr>
              <a:t>8 </a:t>
            </a:r>
            <a:r>
              <a:rPr lang="ja-JP" altLang="en-US" sz="2400" dirty="0" smtClean="0">
                <a:latin typeface="Calibri" pitchFamily="34" charset="0"/>
              </a:rPr>
              <a:t>が出力される．</a:t>
            </a:r>
            <a:endParaRPr lang="ja-JP" altLang="en-US" sz="2400" dirty="0">
              <a:latin typeface="Calibri" pitchFamily="34" charset="0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55DD52-DC4F-46A0-B709-8E8B791FD312}" type="slidenum">
              <a:rPr lang="ja-JP" altLang="en-US" smtClean="0"/>
              <a:pPr>
                <a:defRPr/>
              </a:pPr>
              <a:t>55</a:t>
            </a:fld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dirty="0" smtClean="0"/>
              <a:t>名前付き引数と既定値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altLang="ja-JP" dirty="0" smtClean="0"/>
              <a:t>def </a:t>
            </a:r>
            <a:r>
              <a:rPr lang="ja-JP" altLang="en-US" dirty="0" smtClean="0"/>
              <a:t>関数名</a:t>
            </a:r>
            <a:r>
              <a:rPr lang="en-US" altLang="ja-JP" dirty="0" smtClean="0"/>
              <a:t>(</a:t>
            </a:r>
            <a:r>
              <a:rPr lang="ja-JP" altLang="en-US" dirty="0" smtClean="0"/>
              <a:t>引数</a:t>
            </a:r>
            <a:r>
              <a:rPr lang="en-US" altLang="ja-JP" dirty="0" smtClean="0"/>
              <a:t>1, </a:t>
            </a:r>
            <a:r>
              <a:rPr lang="ja-JP" altLang="en-US" dirty="0" smtClean="0"/>
              <a:t>引数</a:t>
            </a:r>
            <a:r>
              <a:rPr lang="en-US" altLang="ja-JP" dirty="0" smtClean="0"/>
              <a:t>2, .. , </a:t>
            </a:r>
            <a:r>
              <a:rPr lang="ja-JP" altLang="en-US" dirty="0" smtClean="0">
                <a:solidFill>
                  <a:srgbClr val="FF0000"/>
                </a:solidFill>
              </a:rPr>
              <a:t>名前</a:t>
            </a:r>
            <a:r>
              <a:rPr lang="en-US" altLang="ja-JP" dirty="0" smtClean="0">
                <a:solidFill>
                  <a:srgbClr val="FF0000"/>
                </a:solidFill>
              </a:rPr>
              <a:t>=</a:t>
            </a:r>
            <a:r>
              <a:rPr lang="ja-JP" altLang="en-US" dirty="0" smtClean="0"/>
              <a:t>既定値 ）</a:t>
            </a:r>
            <a:r>
              <a:rPr lang="en-US" altLang="ja-JP" dirty="0" smtClean="0"/>
              <a:t>: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ja-JP" dirty="0" smtClean="0"/>
              <a:t>         </a:t>
            </a:r>
            <a:r>
              <a:rPr lang="ja-JP" altLang="en-US" dirty="0" smtClean="0"/>
              <a:t>関数内で行う処理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endParaRPr lang="en-US" altLang="ja-JP" dirty="0" smtClean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ja-JP" dirty="0" smtClean="0"/>
              <a:t>def </a:t>
            </a:r>
            <a:r>
              <a:rPr lang="en-US" altLang="ja-JP" dirty="0" err="1" smtClean="0"/>
              <a:t>printSum</a:t>
            </a:r>
            <a:r>
              <a:rPr lang="en-US" altLang="ja-JP" dirty="0" smtClean="0"/>
              <a:t>( x=0, y=0 ):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ja-JP" dirty="0" smtClean="0"/>
              <a:t>      print( </a:t>
            </a:r>
            <a:r>
              <a:rPr lang="en-US" altLang="ja-JP" dirty="0" err="1" smtClean="0"/>
              <a:t>x+y</a:t>
            </a:r>
            <a:r>
              <a:rPr lang="en-US" altLang="ja-JP" dirty="0" smtClean="0"/>
              <a:t> )</a:t>
            </a:r>
            <a:r>
              <a:rPr lang="en-US" altLang="ja-JP" dirty="0"/>
              <a:t/>
            </a:r>
            <a:br>
              <a:rPr lang="en-US" altLang="ja-JP" dirty="0"/>
            </a:br>
            <a:endParaRPr lang="en-US" altLang="ja-JP" dirty="0" smtClean="0"/>
          </a:p>
        </p:txBody>
      </p:sp>
      <p:sp>
        <p:nvSpPr>
          <p:cNvPr id="34820" name="正方形/長方形 3"/>
          <p:cNvSpPr>
            <a:spLocks noChangeArrowheads="1"/>
          </p:cNvSpPr>
          <p:nvPr/>
        </p:nvSpPr>
        <p:spPr bwMode="auto">
          <a:xfrm>
            <a:off x="755576" y="4581128"/>
            <a:ext cx="814387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dirty="0">
                <a:latin typeface="Calibri" pitchFamily="34" charset="0"/>
              </a:rPr>
              <a:t> </a:t>
            </a:r>
            <a:r>
              <a:rPr lang="en-US" altLang="ja-JP" sz="2400" dirty="0" err="1" smtClean="0">
                <a:latin typeface="Calibri" pitchFamily="34" charset="0"/>
              </a:rPr>
              <a:t>printSum</a:t>
            </a:r>
            <a:r>
              <a:rPr lang="en-US" altLang="ja-JP" sz="2400" dirty="0" smtClean="0">
                <a:latin typeface="Calibri" pitchFamily="34" charset="0"/>
              </a:rPr>
              <a:t>(  y=10 )</a:t>
            </a:r>
            <a:r>
              <a:rPr lang="ja-JP" altLang="en-US" sz="2400" dirty="0">
                <a:latin typeface="Calibri" pitchFamily="34" charset="0"/>
              </a:rPr>
              <a:t>と</a:t>
            </a:r>
            <a:r>
              <a:rPr lang="ja-JP" altLang="en-US" sz="2400" dirty="0" smtClean="0">
                <a:latin typeface="Calibri" pitchFamily="34" charset="0"/>
              </a:rPr>
              <a:t>呼び出すと </a:t>
            </a:r>
            <a:r>
              <a:rPr lang="en-US" altLang="ja-JP" sz="2400" dirty="0" smtClean="0">
                <a:latin typeface="Calibri" pitchFamily="34" charset="0"/>
              </a:rPr>
              <a:t>10 </a:t>
            </a:r>
          </a:p>
          <a:p>
            <a:endParaRPr lang="en-US" altLang="ja-JP" sz="2400" dirty="0" smtClean="0">
              <a:latin typeface="Calibri" pitchFamily="34" charset="0"/>
            </a:endParaRPr>
          </a:p>
          <a:p>
            <a:r>
              <a:rPr lang="en-US" altLang="ja-JP" sz="2400" dirty="0" err="1" smtClean="0">
                <a:latin typeface="Calibri" pitchFamily="34" charset="0"/>
              </a:rPr>
              <a:t>printSum</a:t>
            </a:r>
            <a:r>
              <a:rPr lang="en-US" altLang="ja-JP" sz="2400" dirty="0" smtClean="0">
                <a:latin typeface="Calibri" pitchFamily="34" charset="0"/>
              </a:rPr>
              <a:t>() </a:t>
            </a:r>
            <a:r>
              <a:rPr lang="ja-JP" altLang="en-US" sz="2400" dirty="0" smtClean="0">
                <a:latin typeface="Calibri" pitchFamily="34" charset="0"/>
              </a:rPr>
              <a:t>と呼び出すと </a:t>
            </a:r>
            <a:r>
              <a:rPr lang="en-US" altLang="ja-JP" sz="2400" dirty="0" smtClean="0">
                <a:latin typeface="Calibri" pitchFamily="34" charset="0"/>
              </a:rPr>
              <a:t>0 </a:t>
            </a:r>
          </a:p>
          <a:p>
            <a:endParaRPr lang="en-US" altLang="ja-JP" sz="2400" dirty="0" smtClean="0">
              <a:latin typeface="Calibri" pitchFamily="34" charset="0"/>
            </a:endParaRPr>
          </a:p>
          <a:p>
            <a:r>
              <a:rPr lang="en-US" altLang="ja-JP" sz="2400" dirty="0" err="1" smtClean="0">
                <a:latin typeface="Calibri" pitchFamily="34" charset="0"/>
              </a:rPr>
              <a:t>printSum</a:t>
            </a:r>
            <a:r>
              <a:rPr lang="en-US" altLang="ja-JP" sz="2400" dirty="0" smtClean="0">
                <a:latin typeface="Calibri" pitchFamily="34" charset="0"/>
              </a:rPr>
              <a:t>(3) </a:t>
            </a:r>
            <a:r>
              <a:rPr lang="ja-JP" altLang="en-US" sz="2400" dirty="0" smtClean="0">
                <a:latin typeface="Calibri" pitchFamily="34" charset="0"/>
              </a:rPr>
              <a:t>と呼び出すと </a:t>
            </a:r>
            <a:r>
              <a:rPr lang="en-US" altLang="ja-JP" sz="2400" dirty="0" smtClean="0">
                <a:latin typeface="Calibri" pitchFamily="34" charset="0"/>
              </a:rPr>
              <a:t>3</a:t>
            </a:r>
            <a:endParaRPr lang="ja-JP" altLang="en-US" sz="2400" dirty="0">
              <a:latin typeface="Calibri" pitchFamily="34" charset="0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55DD52-DC4F-46A0-B709-8E8B791FD312}" type="slidenum">
              <a:rPr lang="ja-JP" altLang="en-US" smtClean="0"/>
              <a:pPr>
                <a:defRPr/>
              </a:pPr>
              <a:t>56</a:t>
            </a:fld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dirty="0" smtClean="0"/>
              <a:t>任意の数の引数（タプル渡し）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altLang="ja-JP" dirty="0" smtClean="0"/>
              <a:t>def </a:t>
            </a:r>
            <a:r>
              <a:rPr lang="ja-JP" altLang="en-US" dirty="0" smtClean="0"/>
              <a:t>関数名</a:t>
            </a:r>
            <a:r>
              <a:rPr lang="en-US" altLang="ja-JP" dirty="0" smtClean="0"/>
              <a:t>( </a:t>
            </a:r>
            <a:r>
              <a:rPr lang="en-US" altLang="ja-JP" dirty="0" smtClean="0">
                <a:solidFill>
                  <a:srgbClr val="FF0000"/>
                </a:solidFill>
              </a:rPr>
              <a:t>*</a:t>
            </a:r>
            <a:r>
              <a:rPr lang="ja-JP" altLang="en-US" dirty="0" smtClean="0">
                <a:solidFill>
                  <a:srgbClr val="FF0000"/>
                </a:solidFill>
              </a:rPr>
              <a:t>引数</a:t>
            </a:r>
            <a:r>
              <a:rPr lang="en-US" altLang="ja-JP" dirty="0" smtClean="0">
                <a:solidFill>
                  <a:srgbClr val="FF0000"/>
                </a:solidFill>
              </a:rPr>
              <a:t> </a:t>
            </a:r>
            <a:r>
              <a:rPr lang="ja-JP" altLang="en-US" dirty="0" smtClean="0"/>
              <a:t>）</a:t>
            </a:r>
            <a:r>
              <a:rPr lang="en-US" altLang="ja-JP" dirty="0" smtClean="0"/>
              <a:t>: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ja-JP" dirty="0" smtClean="0"/>
              <a:t>         </a:t>
            </a:r>
            <a:r>
              <a:rPr lang="ja-JP" altLang="en-US" dirty="0" smtClean="0"/>
              <a:t>関数内で行う処理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endParaRPr lang="en-US" altLang="ja-JP" dirty="0" smtClean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ja-JP" dirty="0" smtClean="0"/>
              <a:t>def </a:t>
            </a:r>
            <a:r>
              <a:rPr lang="en-US" altLang="ja-JP" dirty="0" err="1" smtClean="0"/>
              <a:t>printOddSum</a:t>
            </a:r>
            <a:r>
              <a:rPr lang="en-US" altLang="ja-JP" dirty="0" smtClean="0"/>
              <a:t>(*x):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ja-JP" dirty="0" smtClean="0"/>
              <a:t>    s=0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ja-JP" dirty="0" smtClean="0"/>
              <a:t>    for </a:t>
            </a:r>
            <a:r>
              <a:rPr lang="en-US" altLang="ja-JP" dirty="0" err="1" smtClean="0"/>
              <a:t>i</a:t>
            </a:r>
            <a:r>
              <a:rPr lang="en-US" altLang="ja-JP" dirty="0" smtClean="0"/>
              <a:t> in x: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ja-JP" dirty="0" smtClean="0"/>
              <a:t>        if i%2 == 1: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ja-JP" dirty="0" smtClean="0"/>
              <a:t>            s+=</a:t>
            </a:r>
            <a:r>
              <a:rPr lang="en-US" altLang="ja-JP" dirty="0" err="1" smtClean="0"/>
              <a:t>i</a:t>
            </a:r>
            <a:endParaRPr lang="en-US" altLang="ja-JP" dirty="0" smtClean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ja-JP" dirty="0" smtClean="0"/>
              <a:t>    print(s)</a:t>
            </a:r>
            <a:r>
              <a:rPr lang="en-US" altLang="ja-JP" dirty="0"/>
              <a:t/>
            </a:r>
            <a:br>
              <a:rPr lang="en-US" altLang="ja-JP" dirty="0"/>
            </a:br>
            <a:endParaRPr lang="en-US" altLang="ja-JP" dirty="0" smtClean="0"/>
          </a:p>
        </p:txBody>
      </p:sp>
      <p:sp>
        <p:nvSpPr>
          <p:cNvPr id="34820" name="正方形/長方形 3"/>
          <p:cNvSpPr>
            <a:spLocks noChangeArrowheads="1"/>
          </p:cNvSpPr>
          <p:nvPr/>
        </p:nvSpPr>
        <p:spPr bwMode="auto">
          <a:xfrm>
            <a:off x="251520" y="5733256"/>
            <a:ext cx="856895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2800" dirty="0" err="1" smtClean="0">
                <a:latin typeface="Calibri" pitchFamily="34" charset="0"/>
              </a:rPr>
              <a:t>printOddSum</a:t>
            </a:r>
            <a:r>
              <a:rPr lang="en-US" altLang="ja-JP" sz="2800" dirty="0" smtClean="0">
                <a:latin typeface="Calibri" pitchFamily="34" charset="0"/>
              </a:rPr>
              <a:t>(1,2,3,4,5) </a:t>
            </a:r>
            <a:r>
              <a:rPr lang="ja-JP" altLang="en-US" sz="2800" dirty="0" smtClean="0">
                <a:latin typeface="Calibri" pitchFamily="34" charset="0"/>
              </a:rPr>
              <a:t>と呼び出すと </a:t>
            </a:r>
            <a:r>
              <a:rPr lang="en-US" altLang="ja-JP" sz="2800" dirty="0" smtClean="0">
                <a:latin typeface="Calibri" pitchFamily="34" charset="0"/>
              </a:rPr>
              <a:t>9 (=1+3+5)</a:t>
            </a:r>
            <a:r>
              <a:rPr lang="ja-JP" altLang="en-US" sz="2800" dirty="0" smtClean="0">
                <a:latin typeface="Calibri" pitchFamily="34" charset="0"/>
              </a:rPr>
              <a:t>を返す</a:t>
            </a:r>
            <a:endParaRPr lang="ja-JP" altLang="en-US" sz="2800" dirty="0">
              <a:latin typeface="Calibri" pitchFamily="34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932040" y="2852936"/>
            <a:ext cx="39998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x</a:t>
            </a:r>
            <a:r>
              <a:rPr kumimoji="1" lang="en-US" altLang="ja-JP" sz="2400" dirty="0" smtClean="0"/>
              <a:t>=(1,2,3,4,5) </a:t>
            </a:r>
            <a:r>
              <a:rPr kumimoji="1" lang="ja-JP" altLang="en-US" sz="2400" dirty="0" smtClean="0"/>
              <a:t>が渡されている</a:t>
            </a:r>
            <a:endParaRPr kumimoji="1" lang="ja-JP" altLang="en-US" sz="2400" dirty="0"/>
          </a:p>
        </p:txBody>
      </p:sp>
      <p:sp>
        <p:nvSpPr>
          <p:cNvPr id="6" name="右矢印 5"/>
          <p:cNvSpPr/>
          <p:nvPr/>
        </p:nvSpPr>
        <p:spPr>
          <a:xfrm flipH="1">
            <a:off x="4139952" y="2924944"/>
            <a:ext cx="648072" cy="360040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55DD52-DC4F-46A0-B709-8E8B791FD312}" type="slidenum">
              <a:rPr lang="ja-JP" altLang="en-US" smtClean="0"/>
              <a:pPr>
                <a:defRPr/>
              </a:pPr>
              <a:t>57</a:t>
            </a:fld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z="3600" dirty="0" smtClean="0"/>
              <a:t>任意の数の名前付き引数（辞書渡し）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altLang="ja-JP" dirty="0" smtClean="0"/>
              <a:t>def </a:t>
            </a:r>
            <a:r>
              <a:rPr lang="ja-JP" altLang="en-US" dirty="0" smtClean="0"/>
              <a:t>関数名</a:t>
            </a:r>
            <a:r>
              <a:rPr lang="en-US" altLang="ja-JP" dirty="0" smtClean="0"/>
              <a:t>( </a:t>
            </a:r>
            <a:r>
              <a:rPr lang="en-US" altLang="ja-JP" dirty="0" smtClean="0">
                <a:solidFill>
                  <a:srgbClr val="FF0000"/>
                </a:solidFill>
              </a:rPr>
              <a:t>**</a:t>
            </a:r>
            <a:r>
              <a:rPr lang="ja-JP" altLang="en-US" dirty="0" smtClean="0">
                <a:solidFill>
                  <a:srgbClr val="FF0000"/>
                </a:solidFill>
              </a:rPr>
              <a:t>引数</a:t>
            </a:r>
            <a:r>
              <a:rPr lang="en-US" altLang="ja-JP" dirty="0" smtClean="0">
                <a:solidFill>
                  <a:srgbClr val="FF0000"/>
                </a:solidFill>
              </a:rPr>
              <a:t> </a:t>
            </a:r>
            <a:r>
              <a:rPr lang="ja-JP" altLang="en-US" dirty="0" smtClean="0"/>
              <a:t>）</a:t>
            </a:r>
            <a:r>
              <a:rPr lang="en-US" altLang="ja-JP" dirty="0" smtClean="0"/>
              <a:t>: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ja-JP" dirty="0" smtClean="0"/>
              <a:t>         </a:t>
            </a:r>
            <a:r>
              <a:rPr lang="ja-JP" altLang="en-US" dirty="0" smtClean="0"/>
              <a:t>関数内で行う処理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endParaRPr lang="en-US" altLang="ja-JP" dirty="0" smtClean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ja-JP" dirty="0" smtClean="0"/>
              <a:t>def </a:t>
            </a:r>
            <a:r>
              <a:rPr lang="en-US" altLang="ja-JP" dirty="0" err="1" smtClean="0"/>
              <a:t>printSum</a:t>
            </a:r>
            <a:r>
              <a:rPr lang="en-US" altLang="ja-JP" dirty="0" smtClean="0"/>
              <a:t>(*x,**</a:t>
            </a:r>
            <a:r>
              <a:rPr lang="en-US" altLang="ja-JP" dirty="0" err="1" smtClean="0"/>
              <a:t>sumType</a:t>
            </a:r>
            <a:r>
              <a:rPr lang="en-US" altLang="ja-JP" dirty="0" smtClean="0"/>
              <a:t>):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ja-JP" dirty="0" smtClean="0"/>
              <a:t>    s=0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ja-JP" dirty="0" smtClean="0"/>
              <a:t>    for </a:t>
            </a:r>
            <a:r>
              <a:rPr lang="en-US" altLang="ja-JP" dirty="0" err="1" smtClean="0"/>
              <a:t>i</a:t>
            </a:r>
            <a:r>
              <a:rPr lang="en-US" altLang="ja-JP" dirty="0" smtClean="0"/>
              <a:t> in x: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ja-JP" dirty="0" smtClean="0"/>
              <a:t>        if </a:t>
            </a:r>
            <a:r>
              <a:rPr lang="en-US" altLang="ja-JP" dirty="0" err="1" smtClean="0"/>
              <a:t>sumType</a:t>
            </a:r>
            <a:r>
              <a:rPr lang="en-US" altLang="ja-JP" dirty="0" smtClean="0"/>
              <a:t>['odd'] and i%2: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ja-JP" dirty="0" smtClean="0"/>
              <a:t>            s+=</a:t>
            </a:r>
            <a:r>
              <a:rPr lang="en-US" altLang="ja-JP" dirty="0" err="1" smtClean="0"/>
              <a:t>i</a:t>
            </a:r>
            <a:endParaRPr lang="en-US" altLang="ja-JP" dirty="0" smtClean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ja-JP" dirty="0" smtClean="0"/>
              <a:t>        if </a:t>
            </a:r>
            <a:r>
              <a:rPr lang="en-US" altLang="ja-JP" dirty="0" err="1" smtClean="0"/>
              <a:t>sumType</a:t>
            </a:r>
            <a:r>
              <a:rPr lang="en-US" altLang="ja-JP" dirty="0" smtClean="0"/>
              <a:t>['double']: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ja-JP" dirty="0" smtClean="0"/>
              <a:t>            s+=</a:t>
            </a:r>
            <a:r>
              <a:rPr lang="en-US" altLang="ja-JP" dirty="0" err="1" smtClean="0"/>
              <a:t>i</a:t>
            </a:r>
            <a:r>
              <a:rPr lang="en-US" altLang="ja-JP" dirty="0" smtClean="0"/>
              <a:t>*2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ja-JP" dirty="0"/>
              <a:t/>
            </a:r>
            <a:br>
              <a:rPr lang="en-US" altLang="ja-JP" dirty="0"/>
            </a:br>
            <a:endParaRPr lang="en-US" altLang="ja-JP" dirty="0" smtClean="0"/>
          </a:p>
        </p:txBody>
      </p:sp>
      <p:sp>
        <p:nvSpPr>
          <p:cNvPr id="34820" name="正方形/長方形 3"/>
          <p:cNvSpPr>
            <a:spLocks noChangeArrowheads="1"/>
          </p:cNvSpPr>
          <p:nvPr/>
        </p:nvSpPr>
        <p:spPr bwMode="auto">
          <a:xfrm>
            <a:off x="179512" y="5517232"/>
            <a:ext cx="864096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2400" dirty="0" err="1" smtClean="0">
                <a:latin typeface="Calibri" pitchFamily="34" charset="0"/>
              </a:rPr>
              <a:t>printSum</a:t>
            </a:r>
            <a:r>
              <a:rPr lang="en-US" altLang="ja-JP" sz="2400" dirty="0" smtClean="0">
                <a:latin typeface="Calibri" pitchFamily="34" charset="0"/>
              </a:rPr>
              <a:t>(1,2,3,4,5,odd=</a:t>
            </a:r>
            <a:r>
              <a:rPr lang="en-US" altLang="ja-JP" sz="2400" dirty="0" err="1" smtClean="0">
                <a:latin typeface="Calibri" pitchFamily="34" charset="0"/>
              </a:rPr>
              <a:t>True,double</a:t>
            </a:r>
            <a:r>
              <a:rPr lang="en-US" altLang="ja-JP" sz="2400" dirty="0" smtClean="0">
                <a:latin typeface="Calibri" pitchFamily="34" charset="0"/>
              </a:rPr>
              <a:t>=False)</a:t>
            </a:r>
            <a:r>
              <a:rPr lang="ja-JP" altLang="en-US" sz="2400" dirty="0" smtClean="0">
                <a:latin typeface="Calibri" pitchFamily="34" charset="0"/>
              </a:rPr>
              <a:t>　　　</a:t>
            </a:r>
            <a:r>
              <a:rPr lang="en-US" altLang="ja-JP" sz="2400" dirty="0" smtClean="0">
                <a:latin typeface="Calibri" pitchFamily="34" charset="0"/>
              </a:rPr>
              <a:t>=&gt; 9 (</a:t>
            </a:r>
            <a:r>
              <a:rPr lang="ja-JP" altLang="en-US" sz="2400" dirty="0" smtClean="0">
                <a:latin typeface="Calibri" pitchFamily="34" charset="0"/>
              </a:rPr>
              <a:t>奇数の和）</a:t>
            </a:r>
            <a:r>
              <a:rPr lang="en-US" altLang="ja-JP" sz="2400" dirty="0" smtClean="0">
                <a:latin typeface="Calibri" pitchFamily="34" charset="0"/>
              </a:rPr>
              <a:t>  </a:t>
            </a:r>
          </a:p>
          <a:p>
            <a:endParaRPr lang="en-US" altLang="ja-JP" sz="2400" dirty="0" smtClean="0">
              <a:latin typeface="Calibri" pitchFamily="34" charset="0"/>
            </a:endParaRPr>
          </a:p>
          <a:p>
            <a:r>
              <a:rPr lang="en-US" altLang="ja-JP" sz="2400" dirty="0" err="1" smtClean="0">
                <a:latin typeface="Calibri" pitchFamily="34" charset="0"/>
              </a:rPr>
              <a:t>printSum</a:t>
            </a:r>
            <a:r>
              <a:rPr lang="en-US" altLang="ja-JP" sz="2400" dirty="0" smtClean="0">
                <a:latin typeface="Calibri" pitchFamily="34" charset="0"/>
              </a:rPr>
              <a:t>(1,2,3,4,5,odd=</a:t>
            </a:r>
            <a:r>
              <a:rPr lang="en-US" altLang="ja-JP" sz="2400" dirty="0" err="1" smtClean="0">
                <a:latin typeface="Calibri" pitchFamily="34" charset="0"/>
              </a:rPr>
              <a:t>False,double</a:t>
            </a:r>
            <a:r>
              <a:rPr lang="en-US" altLang="ja-JP" sz="2400" dirty="0" smtClean="0">
                <a:latin typeface="Calibri" pitchFamily="34" charset="0"/>
              </a:rPr>
              <a:t>=True)         =&gt;30 </a:t>
            </a:r>
            <a:r>
              <a:rPr lang="ja-JP" altLang="en-US" sz="2400" dirty="0" smtClean="0">
                <a:latin typeface="Calibri" pitchFamily="34" charset="0"/>
              </a:rPr>
              <a:t>（</a:t>
            </a:r>
            <a:r>
              <a:rPr lang="en-US" altLang="ja-JP" sz="2400" dirty="0" smtClean="0">
                <a:latin typeface="Calibri" pitchFamily="34" charset="0"/>
              </a:rPr>
              <a:t>2</a:t>
            </a:r>
            <a:r>
              <a:rPr lang="ja-JP" altLang="en-US" sz="2400" dirty="0" smtClean="0">
                <a:latin typeface="Calibri" pitchFamily="34" charset="0"/>
              </a:rPr>
              <a:t>倍の和）</a:t>
            </a:r>
            <a:endParaRPr lang="ja-JP" altLang="en-US" sz="2400" dirty="0">
              <a:latin typeface="Calibri" pitchFamily="34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868144" y="2276872"/>
            <a:ext cx="221406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x </a:t>
            </a:r>
            <a:r>
              <a:rPr kumimoji="1" lang="en-US" altLang="ja-JP" sz="2400" dirty="0" smtClean="0"/>
              <a:t>= (1,2,3,4,5)</a:t>
            </a:r>
          </a:p>
          <a:p>
            <a:r>
              <a:rPr lang="en-US" altLang="ja-JP" sz="2400" dirty="0" smtClean="0"/>
              <a:t>odd =True</a:t>
            </a:r>
          </a:p>
          <a:p>
            <a:r>
              <a:rPr lang="en-US" altLang="ja-JP" sz="2400" dirty="0" smtClean="0"/>
              <a:t>double =False </a:t>
            </a:r>
            <a:endParaRPr kumimoji="1" lang="en-US" altLang="ja-JP" sz="2400" dirty="0" smtClean="0"/>
          </a:p>
          <a:p>
            <a:r>
              <a:rPr kumimoji="1" lang="ja-JP" altLang="en-US" sz="2400" dirty="0" smtClean="0"/>
              <a:t>が渡されている</a:t>
            </a:r>
            <a:endParaRPr kumimoji="1" lang="ja-JP" altLang="en-US" sz="2400" dirty="0"/>
          </a:p>
        </p:txBody>
      </p:sp>
      <p:sp>
        <p:nvSpPr>
          <p:cNvPr id="6" name="右矢印 5"/>
          <p:cNvSpPr/>
          <p:nvPr/>
        </p:nvSpPr>
        <p:spPr>
          <a:xfrm flipH="1">
            <a:off x="5004048" y="2636912"/>
            <a:ext cx="648072" cy="360040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55DD52-DC4F-46A0-B709-8E8B791FD312}" type="slidenum">
              <a:rPr lang="ja-JP" altLang="en-US" smtClean="0"/>
              <a:pPr>
                <a:defRPr/>
              </a:pPr>
              <a:t>58</a:t>
            </a:fld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dirty="0" smtClean="0"/>
              <a:t>返値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ja-JP" altLang="en-US" dirty="0" smtClean="0"/>
              <a:t>関数の作成</a:t>
            </a:r>
            <a:endParaRPr lang="en-US" altLang="ja-JP" dirty="0" smtClean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ja-JP" dirty="0" smtClean="0"/>
              <a:t> def </a:t>
            </a:r>
            <a:r>
              <a:rPr lang="ja-JP" altLang="en-US" dirty="0" smtClean="0"/>
              <a:t>関数名</a:t>
            </a:r>
            <a:r>
              <a:rPr lang="en-US" altLang="ja-JP" dirty="0" smtClean="0"/>
              <a:t>(</a:t>
            </a:r>
            <a:r>
              <a:rPr lang="ja-JP" altLang="en-US" dirty="0" smtClean="0"/>
              <a:t>引数）</a:t>
            </a:r>
            <a:r>
              <a:rPr lang="en-US" altLang="ja-JP" dirty="0" smtClean="0"/>
              <a:t>: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ja-JP" dirty="0" smtClean="0"/>
              <a:t>         </a:t>
            </a:r>
            <a:r>
              <a:rPr lang="ja-JP" altLang="en-US" dirty="0" smtClean="0"/>
              <a:t>関数内で行う処理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>     </a:t>
            </a:r>
            <a:r>
              <a:rPr lang="en-US" altLang="ja-JP" dirty="0" smtClean="0">
                <a:solidFill>
                  <a:srgbClr val="FF0000"/>
                </a:solidFill>
              </a:rPr>
              <a:t>return</a:t>
            </a:r>
            <a:r>
              <a:rPr lang="en-US" altLang="ja-JP" dirty="0" smtClean="0"/>
              <a:t> </a:t>
            </a:r>
            <a:r>
              <a:rPr lang="ja-JP" altLang="en-US" dirty="0" smtClean="0"/>
              <a:t>返値</a:t>
            </a:r>
            <a:endParaRPr lang="en-US" altLang="ja-JP" dirty="0" smtClean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ja-JP" dirty="0" smtClean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ja-JP" altLang="en-US" dirty="0" smtClean="0"/>
              <a:t>例：文字列を合体し，</a:t>
            </a:r>
            <a:r>
              <a:rPr lang="en-US" altLang="ja-JP" dirty="0" smtClean="0"/>
              <a:t>3</a:t>
            </a:r>
            <a:r>
              <a:rPr lang="ja-JP" altLang="en-US" dirty="0" smtClean="0"/>
              <a:t>回繰り返したものを返す．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endParaRPr lang="en-US" altLang="ja-JP" dirty="0" smtClean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ja-JP" dirty="0" smtClean="0"/>
              <a:t>def concatenate3(</a:t>
            </a:r>
            <a:r>
              <a:rPr lang="en-US" altLang="ja-JP" dirty="0" err="1" smtClean="0"/>
              <a:t>a,b</a:t>
            </a:r>
            <a:r>
              <a:rPr lang="en-US" altLang="ja-JP" dirty="0" smtClean="0"/>
              <a:t>):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ja-JP" dirty="0" smtClean="0"/>
              <a:t>      c=</a:t>
            </a:r>
            <a:r>
              <a:rPr lang="en-US" altLang="ja-JP" dirty="0" err="1" smtClean="0"/>
              <a:t>a+b</a:t>
            </a:r>
            <a:endParaRPr lang="en-US" altLang="ja-JP" dirty="0" smtClean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ja-JP" dirty="0" smtClean="0"/>
              <a:t>      </a:t>
            </a:r>
            <a:r>
              <a:rPr lang="en-US" altLang="ja-JP" dirty="0" smtClean="0">
                <a:solidFill>
                  <a:srgbClr val="FF0000"/>
                </a:solidFill>
              </a:rPr>
              <a:t>return</a:t>
            </a:r>
            <a:r>
              <a:rPr lang="en-US" altLang="ja-JP" dirty="0" smtClean="0"/>
              <a:t> 3*c</a:t>
            </a:r>
            <a:endParaRPr lang="ja-JP" altLang="en-US" dirty="0"/>
          </a:p>
        </p:txBody>
      </p:sp>
      <p:sp>
        <p:nvSpPr>
          <p:cNvPr id="34820" name="正方形/長方形 3"/>
          <p:cNvSpPr>
            <a:spLocks noChangeArrowheads="1"/>
          </p:cNvSpPr>
          <p:nvPr/>
        </p:nvSpPr>
        <p:spPr bwMode="auto">
          <a:xfrm>
            <a:off x="500063" y="6143625"/>
            <a:ext cx="814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dirty="0">
                <a:latin typeface="Calibri" pitchFamily="34" charset="0"/>
              </a:rPr>
              <a:t> </a:t>
            </a:r>
            <a:r>
              <a:rPr lang="en-US" altLang="ja-JP" sz="2400" dirty="0">
                <a:latin typeface="Calibri" pitchFamily="34" charset="0"/>
              </a:rPr>
              <a:t>concatenate3</a:t>
            </a:r>
            <a:r>
              <a:rPr lang="en-US" altLang="ja-JP" sz="2400" dirty="0" smtClean="0">
                <a:latin typeface="Calibri" pitchFamily="34" charset="0"/>
              </a:rPr>
              <a:t>(’</a:t>
            </a:r>
            <a:r>
              <a:rPr lang="en-US" altLang="ja-JP" sz="2400" dirty="0" err="1" smtClean="0">
                <a:latin typeface="Calibri" pitchFamily="34" charset="0"/>
              </a:rPr>
              <a:t>a’,’b</a:t>
            </a:r>
            <a:r>
              <a:rPr lang="en-US" altLang="ja-JP" sz="2400" dirty="0" smtClean="0">
                <a:latin typeface="Calibri" pitchFamily="34" charset="0"/>
              </a:rPr>
              <a:t>’)</a:t>
            </a:r>
            <a:r>
              <a:rPr lang="ja-JP" altLang="en-US" sz="2400" dirty="0">
                <a:latin typeface="Calibri" pitchFamily="34" charset="0"/>
              </a:rPr>
              <a:t>と呼び出すと，</a:t>
            </a:r>
            <a:r>
              <a:rPr lang="en-US" altLang="ja-JP" sz="2400" dirty="0" err="1">
                <a:latin typeface="Calibri" pitchFamily="34" charset="0"/>
              </a:rPr>
              <a:t>ababab</a:t>
            </a:r>
            <a:r>
              <a:rPr lang="ja-JP" altLang="en-US" sz="2400" dirty="0">
                <a:latin typeface="Calibri" pitchFamily="34" charset="0"/>
              </a:rPr>
              <a:t> が返される．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55DD52-DC4F-46A0-B709-8E8B791FD312}" type="slidenum">
              <a:rPr lang="ja-JP" altLang="en-US" smtClean="0"/>
              <a:pPr>
                <a:defRPr/>
              </a:pPr>
              <a:t>59</a:t>
            </a:fld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ja-JP" dirty="0" smtClean="0"/>
              <a:t>Why Python (5)?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196975"/>
            <a:ext cx="8151813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ja-JP" altLang="en-US" sz="2800" dirty="0" smtClean="0"/>
              <a:t>もっと，もっと，お金を稼ぐため</a:t>
            </a:r>
            <a:r>
              <a:rPr lang="en-US" altLang="ja-JP" sz="2800" dirty="0" smtClean="0"/>
              <a:t>!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ja-JP" sz="28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ja-JP" sz="2800" i="1" dirty="0" smtClean="0"/>
              <a:t>Help </a:t>
            </a:r>
            <a:r>
              <a:rPr lang="en-US" altLang="ja-JP" sz="2800" i="1" dirty="0"/>
              <a:t>Wanted: </a:t>
            </a:r>
            <a:r>
              <a:rPr lang="en-US" altLang="ja-JP" sz="2800" i="1" dirty="0">
                <a:solidFill>
                  <a:srgbClr val="FF0000"/>
                </a:solidFill>
              </a:rPr>
              <a:t>Black Belts in </a:t>
            </a:r>
            <a:r>
              <a:rPr lang="en-US" altLang="ja-JP" sz="2800" i="1" dirty="0" smtClean="0">
                <a:solidFill>
                  <a:srgbClr val="FF0000"/>
                </a:solidFill>
              </a:rPr>
              <a:t>Data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ja-JP" sz="2000" i="1" dirty="0"/>
              <a:t>by Rodrigo </a:t>
            </a:r>
            <a:r>
              <a:rPr lang="en-US" altLang="ja-JP" sz="2000" i="1" dirty="0" err="1" smtClean="0"/>
              <a:t>Orihuela</a:t>
            </a:r>
            <a:r>
              <a:rPr lang="ja-JP" altLang="en-US" sz="2000" i="1" dirty="0"/>
              <a:t> </a:t>
            </a:r>
            <a:r>
              <a:rPr lang="en-US" altLang="ja-JP" sz="2000" i="1" dirty="0" smtClean="0"/>
              <a:t>and Dina </a:t>
            </a:r>
            <a:r>
              <a:rPr lang="en-US" altLang="ja-JP" sz="2000" i="1" dirty="0"/>
              <a:t>Bass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ja-JP" sz="2000" i="1" dirty="0"/>
              <a:t> </a:t>
            </a:r>
            <a:r>
              <a:rPr lang="en-US" altLang="ja-JP" sz="2400" i="1" dirty="0">
                <a:solidFill>
                  <a:srgbClr val="FF0000"/>
                </a:solidFill>
              </a:rPr>
              <a:t>Bloomberg </a:t>
            </a:r>
            <a:r>
              <a:rPr lang="en-US" altLang="ja-JP" sz="2400" i="1" dirty="0" smtClean="0">
                <a:solidFill>
                  <a:srgbClr val="FF0000"/>
                </a:solidFill>
              </a:rPr>
              <a:t>Businessweek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ja-JP" sz="2000" i="1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ja-JP" sz="2800" i="1" dirty="0"/>
              <a:t>Starting salaries for data </a:t>
            </a:r>
            <a:r>
              <a:rPr lang="en-US" altLang="ja-JP" sz="2800" i="1" dirty="0" smtClean="0"/>
              <a:t>scientists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ja-JP" sz="2800" i="1" dirty="0" smtClean="0"/>
              <a:t> </a:t>
            </a:r>
            <a:r>
              <a:rPr lang="en-US" altLang="ja-JP" sz="2800" i="1" dirty="0"/>
              <a:t>have gone north of </a:t>
            </a:r>
            <a:r>
              <a:rPr lang="en-US" altLang="ja-JP" sz="2800" i="1" dirty="0">
                <a:solidFill>
                  <a:srgbClr val="FF0000"/>
                </a:solidFill>
              </a:rPr>
              <a:t>$200,000</a:t>
            </a:r>
            <a:endParaRPr lang="en-US" altLang="ja-JP" sz="2800" i="1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ja-JP" sz="2800" i="1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ja-JP" sz="2800" i="1" dirty="0" smtClean="0"/>
              <a:t>McKinsey </a:t>
            </a:r>
            <a:r>
              <a:rPr lang="en-US" altLang="ja-JP" sz="2800" i="1" dirty="0"/>
              <a:t>projects that by 2018 demand for data scientists may be as much as </a:t>
            </a:r>
            <a:r>
              <a:rPr lang="en-US" altLang="ja-JP" sz="2800" i="1" dirty="0">
                <a:solidFill>
                  <a:srgbClr val="FF0000"/>
                </a:solidFill>
              </a:rPr>
              <a:t>60 percent greater than the </a:t>
            </a:r>
            <a:r>
              <a:rPr lang="en-US" altLang="ja-JP" sz="2800" i="1" dirty="0" smtClean="0">
                <a:solidFill>
                  <a:srgbClr val="FF0000"/>
                </a:solidFill>
              </a:rPr>
              <a:t>supply</a:t>
            </a:r>
            <a:endParaRPr lang="en-US" altLang="ja-JP" sz="2800" dirty="0" smtClean="0">
              <a:solidFill>
                <a:srgbClr val="FF0000"/>
              </a:solidFill>
            </a:endParaRPr>
          </a:p>
        </p:txBody>
      </p:sp>
      <p:sp>
        <p:nvSpPr>
          <p:cNvPr id="7172" name="AutoShape 6" descr="data:image/jpeg;base64,/9j/4AAQSkZJRgABAQAAAQABAAD/2wBDAAoHBwgHBgoICAgLCgoLDhgQDg0NDh0VFhEYIx8lJCIfIiEmKzcvJik0KSEiMEExNDk7Pj4+JS5ESUM8SDc9Pjv/2wBDAQoLCw4NDhwQEBw7KCIoOzs7Ozs7Ozs7Ozs7Ozs7Ozs7Ozs7Ozs7Ozs7Ozs7Ozs7Ozs7Ozs7Ozs7Ozs7Ozs7Ozv/wAARCAFQAQQDASIAAhEBAxEB/8QAGwAAAQUBAQAAAAAAAAAAAAAABAABAgMFBgf/xABDEAACAQMCAwUFBQcDAwQCAwABAgMABBEFIRIxQQYTIlFhFDJxgZEjQlJioRUzcrHB0eFDU5IHgvAWJCXxNGNzorL/xAAaAQADAQEBAQAAAAAAAAAAAAAAAQIDBAYF/8QAMREAAgIBAwIEBAYCAwEAAAAAAAECEQMEEiExQRMiMlEFYXGRI0JSgaHwsdEUMzTB/9oADAMBAAIRAxEAPwDqrieVJX4opSoJwY3Iqg3ycva5Ij5Sg/zprm3vkuJHQngLEjw9M+Yqjv5z4ZIVk/hw36HBryGoy5N75Mi8T3YJaGcS/wAL5/Q1JdYlQ8FygHqRw/qKDMdq7eKIxv8ANTV6QlUwl6Uz92dONa5PHmuNzHyXtLFdDKXE8R/LKSKg0F+B9jfFx5Pz+tUtZzA8TWscn5rZ+H9DTLxp7ty8B/DOhH61PiZV0kwshJcalbHLLKR5q/EPoasj7QMuBKp+YxVq3N9GMmBZ1842zUWvdOmPDdW7Qt+dcUeNNrm39GBfHqdvP/qMjejmiEH3luH+ZrP/AGVZXHitrkD0BzUDp99bHMeHUdVbFR4sn0m0Pk1uKU/fB+P+KXeuNjn5b1mLfXEZAlT/AJr/AFFEJfQMPGrIfMHIqXPMvzP7hYVs/KR1P8RpcM644ZeIetQV0bBSdD6NtU1Ujp9KzebKvzMZLvZceJakshPX60wOTgN9afffb50vHyfqf3FyT4yeZB+G1PxHFVfKpA461a1OVfmYEuM5pcWOppuL/wANMSOtDzzfd/cCXG3xpuP1IqBI6UwY9M0lqMv6mBZlj96o8TDmTTE+YI+FInbmPnWi1F9W/uHI/eHzpw56k1A/D5iok+tJzl2m/uFsv4vzGnDee9D5ONjS4zWbyZV+Z/cpMvJH4iKZuLoxNVcZPrTcWTtU+Nl/U/uMmZGHMmqjKR95x86lknrmmI8wKfjZP1P7iL7di0eSc70qVuMIfjSr3Ggbemg37FGTJeiO7lUSMhDkb/Gp+2CTZ0jl9etVzTWst1KjCMsHI3PCedI2kJGVZo/4hkfWvMZ4pzf1MiQe2P3pIvQ7j9asEbkZhaGVfIeE1QLSYDMbcY/Kc1AowbDRqW9CUNcU8bj1AJICnMkEkR803/lUklLeGK6R/wAsg3qhZZI+U0kfpIvEPrU+NpR44IZx5od6hSlF2mHARwDP21oR+aI1Lu4JBwrc/wDZMuaDHcxnwvcWreRJxVwkuXGzwXK+owa3We/XFP8Ah/wFEm0lD4vZ1J/FC2P0qItZYT9ndSJ+WQUuMIfFbzQnzibIq2O8kbwpdRS/llXBpuWCfuv5QEc3IBEsSTDzFUPDaSc0eBvhtRjTFf3tqw9Yjmoie3kOBMufwyLwmo8F9cck/wC+zCwMWB5xTq/pmrEiuYT1/wC00UbZOYQj1U5pgGXYSfJhWM98fUh8EFnYbOhPrUhMM7MV9GqfE3Vcj0NI922xH1FZgIOSOWfUVLjwKr7kDdSR8DUhxL1zSAmCW5YNOOJSGK/XlVZwd8YPoaQJ/GfgwosETbJJOwzTZxSJbG6n4g03eAdR8DRYxyR5023/ANUu8Q86YgHlyp8AN8KXEfPb1pcHkSKcrv0IoENgHfh+lL4H5GljHLIpZPxoGNlhtj6U3GoO5x8alnzGKieEnegZIEHcUskVDu15rt8KWJF5EMPUUUAZAcofjSqNqSYzlcb0q938P/8ALD6FGLeGRbmXvrKRk4zhwgYYz6b1QlxbA4jlaFvINj9DULt9Rtb6dozIUMjEYPTNQOqrNhbqCN//AORMH6ivOZoNzfcxsOjuSu7MreoHCf7UQL1WGC4YeUi8X6ispFspN445Y/WJuMD5VP2Pvd4LyKQj7p8Jrjfl7tDNVDE+6gg//rbI+hqLQoxzhGPw4GrHeLUIH/dsR9RV8V9ID4i6nqCMis5Rb5VMZocDpyldQejjiFIxg7vArfmiODQ66ifyEdcbVat5Axy6FfUf4rNqSAsXw+5cOn5ZRn9amUaRcyRpKPNd/wCdRS4hfZLlfg1SMW3EsfzjOKh2HBERqm8ckkR8snH0O1PxSMMSCKYfmXB/tS72RNu8PwkXP61LKPzRc+aHFWqfVgMiRr7iSw/wNkVI970kWQeTDBpgFHuuyn1peLO+Gp1PsK0Pxlealamrg8mB9KXMdRS4QPuj5Vnw+oEsflwKQK8s/WoY38JxUs7eIUbH2HY5A61MDbpiqgfI4+NLvSDgry6ipoZYTg88UsEjdFYelQ71WGxz8RTAA+62KXQB+6QHKkr6Gm4DnyqYz1Oab4jFFgIll2xmnVv/AA0xyOTfI71HiJ96P5qaBlu2OX0qPDvVYO/gf5NUhIR7w+dAxFivNTimHA/LnUwynkfoag6538J/SmmAu7xuDionvB5N8aiXZeh+dJZgfj6Vrt3eliC7QkxHIx4qVPanMR/ipV7jQJrTQT9ijLnaf2iUR3ETjjPgcYxvyqmXlm4seIfijw1EXQPfvxLkcR94evnVa5XBBdR+U5FeX1EZxm20ZGc1npskmYpTbyeRPCf1qbafdpgrKsyjl3i5/WjnZXOHSOUY67H9agkMKt4Q8B/KSv8AiuR5GAJHLcwbSRSJ6xtxKflRaSrMMkK/qPCaJEcmMiRZB+df6iotEObIR/8A2H96zc0wBms7WY+80b+dVnTpk9x+IfGisB9gVOOmc/od6miKDszRn0NG+S7gBiylXdouL4GppEinAeSI+uR+tHBpU+8GHwxTe0AnDp9RSc2wKx7Qq/ve8H51DfqKZW4iOKJc+aNRK9y24yp9OVMY984DetRuCiKrg+FiPQ1MBvIfKnCjPPFLJHWlbXQBcju2PjTnONqjkk86kFGPI+lX4s315+oURU77g1I7+6flTFcciRTd5Kp5AjzFNPHLqq+gUx8Mea03CfKn7wsMA4PkacMxwCBUSfZOykMMdUwakPSpbHnSCA1nYxDbzFOQTucH1FI+Ebn6iq8ji8BI+G4qkr4GOeDrzqQIHI1BZBnxKr4+Rp3khOwwD5NtXQtLKUbTJsi7I+zcxyNQwvRuXnSY46EfqKXHnZiPmKhYpJW+gWRPP+tRPfKOIKJF9Dmk1u53WQr/ACqBiKtxPk/mQ1qtNkcd0VuXy5DcTW6Q7ZKEcwakWhcZbGaiqI/PEn8Q3p+7RT7vDXM6RQbZACE8LcQ4vPNKnswoiPDy4qVe7+H/APlh9BmY9xavdSxiZ0cOwIPLOamIj7ysG+Bqu4jRriQvGG8Z3Ixjfzqtogu8cjp+tebyajJDJJRlxffkzoueM58QyKsQKo2b5GhVupo2xIqyp+Ic6vWSKQjn8DWfiYMnGWFfNCpl4VOZXh9RtUgemeIetV7D3XZfhv8ApUkz0Ab4bVT+HQyq8GRP5PgW6uo0kMcnvx59cZqsW52CSHHkd/50SGx5r8RTGRfvjB9a4cunz4fXFlWmVcBQbnGPKpB1x4gD8KnxKVyMH51XxdeXnXMFDAJuUA+e1PxdAMH1pi+dsCkV2x7tMRLBOxJHod6XiU8simCsowrgimAOSSaBkgyHbiwfWnIOP61AiMnc7+Rqa8I2AIpAJeIcmJHrUsZ32z6UxB5qQTS4sjxLvSsoWD1H1qXKmU+p+dOY2xxZ+m9HADrg9f1pwW5ZFU8bBsEBh5jY/Sph1J5kfxCqWOTVpWFlvFxbH9agVKbgfOm4sg//AGKqZpAdicehoi3F2nTAm75XdAfWhHLMd/1qwSMM5H9KbiiPXhz512R1Mm/xFf8AD+6IaXYYCWNeIZA9dxTG6A/eR/Mb1Zw4GYpCp9DtTMJcZIVj5gYrux58bX4c6ftL/a/+ommQ79COKJ8+g/tVftaEkMBn8vP6c6onFvIcTwlG/GmxqiW0nZeKGZLlR92TZh86ynli5eeNP3XH+OB89gmYuy8cbn4rv9etULqNzAcTxrKn4lPKs32yS2fxtJGQeTjIHzG9W/tDI45OHLffB/qP61U4b+W9314f3EuDqNJuI7q0aSIMBxkEMORwKVD9nGDWEhByO9O+3kPKlXqNHFR08EvY2XQIGDLJtkhj/OoFEc7x8J812NY95rt9peqyQ3NlHNE8hMTr4TjOwz12rRj1zT58cfeW8h5d4uP1ryGpwzjNuuLJod4YlOWOR59aZIIn3V81cs0DvwvwHPI+dKZEt/H3LAeaUsOjzZo74K0JtIXdY5gkUu8EQyDVa6hagcJkKn1qffI67SKw9DXVH4buVxlTJ3EheDG+4+tWGaJlKlQV+FBkxhtgtSESE5WTh8wDWylq9PHanaDgsZEIHdtgeVTjTh5Ag1X3ag7gfGioz4AFIPxGa+ZllCb88afyKSKimegJp40JOAR8DVrqCMkEH61XG2W4QVf9DShpJZGlB2FkXMaNh1Kn4VJUV91ZWHoav4OhXHoeVDyxxDPCGikHVRtXStBKMqypr6CcvYsMAZeWDUO4ZeQ4gPKhxLPEPFwuvmpwanFdqDhZCD+F9qufw7jdHle6/wBE7y1cE+Hn6bH6VMgnYg/IUFc3cfF9ojIejVFNSSPaV2K9GG4r5uTBKL45NFJMLaFwC0bAjy/xVHtbRtiQcJ9KtWWC5UPHIGJ6qahcuoj4ZoRKv4vvCs4pN0xkxcxSjDhX9TsajwgjEcmAfutyrKe5gRj7Peqh/wBqcbfWqpdVgtSovIntwf8AVi8cZ+larDO/KK7NcwtnwuUb05VB1uUwSOL1FD2948kYeCWO5i55R9/pREd7Ax4Wd4GPmKq5r1K/qKhhdpnglAU/m2qzuEccS7Z8txVrRRyx+JklHw5/KgH094iZbWWWAjoviU/Ec6h7G+OGPnuEmyK+JNj5qcUwklTZhnHXkf7UG2rXdoc3dr3qDnLb7kfFedE2ur2F/tDcIzdUbZh8jWickrnHcv73FS7EmMUw4XG/rsf80FLYuDm3lII+62xoyeFWHgfhPkeRoKV5o9juo6cx/wCfCtYY8c/+udfJ/wC+n+BO+6ALmR4jw3cJYdSRms+W0gm8drLwN5ZrZ9uUgq+cfhYcS/3FDTWlncjiXMLfiTxL/cVst2N+ZV/gaaZsdkI5ItKlWTGe/O46+FaVW9mYGg06VWl7zMxIbOdsLSr1uld4Iv5Foe8w0jxTxLLE5Phdcj69KzpNKaJeC1k8J5QT7j/tatGZ2M0nA2cOcjPLerIZu8QqwG3QjavKaqGTFNvsQmjm3i7qVo5Y3gYeRx/ij7LUJ4F4BL7RH+F9mFHzGMgRTRK8fRX3HyPSgptMUP3lnLhukUv9GrfQ/EIYpeZV8yZRb6FtxFb3seYyUc1gXMN9YXGGdgp5ZXb61rRXix3Hs92ndS9FcYz8D1rUW4tmXuJ9x0Db16JbdT6ZVfdGVHLi6dgAZDn0q1bu54fCGYDrWjfaBFIe9sZFDdUzsaAhka2cw3KFGHmNqxjpHjntz9H0fYTvsPHrUinhcOpHQiroNcgaXBkZD9KrmZHOHQHyPOqn06CUZACmqyaCV+SpCU6N1dSLLlH730I3q2K7s5f3kjRv5OMfrXNC0a33jZ0/hNExykrwSqJl9djUR00FK546f8D3s6OW4kRMxuGA5Z3BoR9RjCfasIG8+YrPiu4rc4QSqvlzAqN7Pb3UeXDIRyeM7/Q12ZZ1jaqxWWyOkzllnMMhHhkifIb4igp7m+t/3sSXCDm8Wx+a/wBsUMksMZ4XRZV/GnhPzWiDdKqcUZ4wOjDl8+leTlKcclr+/udCSojBr5AIRlZesbDI+YO4pPqVjcHwKbWbyByh/tWZe3MNwxZrYCQffGx+tAvbzSjIkVj5MMHFbOCycy4FRtm5lhfvV2/MlaEGuh4sT8M68j0YfSuWtru6tTjvCo8j4l/uKIkktpSDco0DNylQ+E/Os56ZPqOzXvoNP1KJvZ5stz7qTYj4GsJrXULUuI3PdcijbirZLTA4lcTqPvKeFx/epw3lxDsjLcLjBR9n+nX5VcE4Kou/qBnxl0lMiFraXPvREgVoRa3dhe5vStwp5PjBFQaC31KRmtpTb3A/035f3FNHNNZuItQtuFTsJAOJTWklGa5XP8gF/tG5jw1tN4PwtuPrRdn2quIDw3C7Z884+dBNaxFTNalosjfg3VvlQwiWUlSwQ/k6/FTWHh4prlDto68arbXiBiitkcwd/rWRqenwSHvoxlhyLDf/AJCudks9Qtpe8tXx6qcZoiz7SXNs/dX0JHnkVMdLKHmxOwtPqGQXepWhwk5dPwSHI+RotddU4jnUwsfxjKn50RbPp+qRBoGXiP3QcGoy2RhBWRCUPmMis5Sg3U40w6dCYWG7Abi4T0ZTkVVJbzwtxR4f4HBqldL4G7yylaBvynw/SpHUL21HDeWolQf6kXP6UK1xB38mLg6Xs2ztp8neKVYSkHIx0FKn7N3cV5pzywklRKQeIYIOBSr1mjvwI2q4NF0Mx5R+07hVkwe9bY7daOjRuNWJINZdxMLi+uowgbgmcEcmXc706XE9tgSMTGeUnQfH+9eY1O5ykkRSs2ZHLA8agj4UPNHF3RdGJx93NNBcSSOEdeFsfI01zbtKpjVzG/SvlJVKmPkElBuoDFLCZouqsuSPWgZLeWNR3E3fxDlHIfEnwPP60HLqF9p12yTFkCnmnT5UfFqseoR4KoZR97GM19HGs2HzQfBFp9QKa/vVwImJK/dPvCkNWknjCT4c+RFSuIC7ZXiSQeRyKzphcxsS8JYfiHOvqQ12aS2uRLijRS5iYeJWx+ooyGVejBx59fnWTYXMUu0gAPXPOtmO0tpkBXP8Qr6ulw6h+aBnJot7xMHpUW8IBIB9RS9jdQeFi3rQsksts2GBwOv+K+/inKtuaJmGxSwE4JINWtbW0gzgb+VZnHFOvEDwn8S8qqkmuLUcWeJPxLXVHT4J+lIq0GXGiQSgtFI0b8wayb+DULVe8JIdeU0YyD8RWjb6ur7MRvRsd0rjZhv51wan4Ngy8pUyk66HLJewXQCXg9ll5CeMZjY+o6UPePfaaRLKqSxH3ZotwRXUXOkWV5lgvcSn76cj8R1rMfTbvTQwVe9t25hd1PxHSvO6j4Zn0/Kjuj8v7aNFP3MWPWradlFxCCAffQ4IrYsp7aVeBJIriJuaNgN8xWdeaHb3amWyCxynnGeR+Fc/Nb3VrLhw0bjrXD4WPMqi6Zdo7KfS0jIk0+RoSP8ATbdf8VmXEvjKX0Rt5Okg90/OhdM7R3lrhLpe/jHnswrqba70vWE4UdC5Hiik51zzWTA/OrXuBzExlj4Wl+0UbrJ/kcqmuq3UKYJ72I81ffPz6/OtK80SWzYvYOAhO8L7rWZwW7ScMqtZTHbzRq2hPHNe4g2x1SI59l+yfm0De63qB/arZZrK9XgkXuZum/8AI1kXGnNEeJhjG4ki3H0pEXKQCcBLu3Gzb+Jfnzq1plPzYxbqDTdXdiSAwuYuqkeICrIb+0vUEZGPON9wPh5ULazwXICRSkydIpjwn5NUbizDkiRGR/o315Go2Runwx2GGwiRu9gmMRHIKc/rRdt2g1KxISdRPF671gFb2D925kUdBsR8qZNQdiQxIb6UpYN683KCztrXUbDUPFCxgl68P9RV0jso+1jWVB99Of0riVuuEjjTfoV2NalnrLrhe94/ISbH61xz0jjzELO67PCD2GQ2/umUkjGN8ClUOzE4uNOkfg4ftiD/AMVpV6fRprBFP2NV0OG1TVXh1+8yzRyR3EgSVeYHEdj5itvSdbtdUxbXRjhuW2Dfcl/t8K57tNan9rXj8+KdyP8Aka5szPC+CSK6dT8Ow6uPPll7nMpNM9MaO50ibDcT2+dhnJj9R5itJLiDUou5dwkpGUdTji9Qa5Hs/wBrllRNP1cho28MVweY9DWhfQy6VLkZe2ZsjhO6HzFeN1Wiy4cvh5VUuz7M2UkyWqxMW9m1GPiYfu502P8A91hknT5V438LnwyDkf7GukW8h1O1FpeMDxD7KdetYF0sllM9hfRq6N7vF7sg/oa00s5Re3uv7wTIJ/aEyKGlQTJ+JedFR3cE8fFFIHX15j41zErXOmnjhYyW/wCFveT09aYXEVz9vaTGGbqOh+VfdjpNPrF+mXuuhlbj0OmuNLgvFE0J7uZfLrT2Vx7OwV2KHkc+7n+lYdrr5jIScd1KvUHwn+1Hx3kWoDiiZTIwIdCcE/3rOC1nwudSVr+B2pG89zhMjcehqr26N9mwwHMGsESXOmMONHe3b7p5p8KM4EuIxLG3Eh5OP616zRa/Bqo9aZErQY1nBO3eWsndv1WhpHnt/wB8pB6sOR+NDMZrc4OcDkasTVG4Qkvi+NdmTTKSuLJ4IvFBceJfs3PVeR+VDe03Fk4DglfPOxok902WiPypi4K8LgOOqkUoZckPLk5RIRa6pHLgcRU+RrRF2FwQcZ+lczLaqW4rZ8fkNNBqEsDcEmefWurZGauJSkdFLb2l0eP91IfvL1oK/wBOZ4SkyCePo45ih4r0Se6aIjvZYw2CSPKvj6z4Phz+ZcS9ylOjnbjRip4reTiXyPMUGbeWE8ZQ5X7y7EV1xa3uNyvA/QjaorbmNwSodTXm8uj1GnlWRWvctOzLsdeuokWO5X2iLzz4gPjWg8NtqsDezushx+7bYirn0TT77LRMbeY9V5fSgLjQr+y+0VS4HKSHf6jmK5Mmhl68f8FbvczzZ3dm3DEWyOSOeXwNCvcypMWwYZeRwMZ/oa2V1eVE7u/iE0Z++BhhSltLa/QvA4nUDl95axjlljlc1XzHwzHEtrcnhulEb9ZUHP4ir0e+s4wyOt1adM+ID+ooS60548tGS6jmvUVTbXNxbyA27kE8wevxFd+7Hlj5iNrXQ2oru0uIyc9yc8m5E+hqMumLcboQx6b7/XrVBuLC/VVkT2WQbBk91j5kVW9te2J40Y8HRkOVNZrTuHMeUTfIz2lzbnAHEvkwqPFGThgYj+lFQ648eI72LjX8a8xWikNhqC8UDgnqB0+IrZabxF+G7ft3Hva6nU9ggV0OUFuIe0tg5/KtKiOx9sLXSpY1wQZydv4VpV24ouMFGXU6Yu0YesRrdXl1HcRhGEr8Ei7q4ydj61yGpaZ3YJUFkHPqV/x612d25j1C6li93v3Dq249470He21veIWtfsLlfehfk/8ACf6V6JY4yiuDiladnnnetaykOOOI867XRtbzYpbXT9/asOGOQ80/Ka5bUY0WVlMfC2cMh6/Cg7G+ewmOPHA+zo3I/wCa+P8AE9EsuP6GsXfJ3DA2jN3YMls53Uc1PmPWjpO71OxFvdMrZ/czevkfI1zMOpsAO7k41YYGeo8j60VBecJLRAlT78R6/D1ryWTTyXPddzRMd4ZLdmtro5I25Vj3VsttNxIrEE5BziumlaPUrYYbMgH2bnbP5T61mFFlRo5BuOYPMVvp88oO+5LRkNMsw91c+R50PdC6tgrqSqndWFW3ds9u/Eu46GoxXZ7swTDjjboTy+Fe40eXFqsO2Rk04sO07tTOIhbXv28J6Mdx8DWnbXkVvLx28hCPzjk61yF1AYDxJuh5Hyq201Fo8I2GHk1fE1Pw54Mm7FwzTqj0CO7hnPi3A95TzxQN/btb3DIPdzlfUdKybO9En7thxLyQ8/ka1Tc9/bK77up4GHX0rr02vywezKv3M5RTBVlcE8Pzq1LrIw24qoKc5HI7ZzVAJyfOvoLO5Mig1pCNyOJfMcxVcjBwOIca+nMVQs/Cd9x1q0BHw0Z4T+lbqUoOyWisKyMXibI8uooyC8zsx5jrVTIOElvC2NivWqmypQMucj3h/WuyOVZFXcDTEqsR545irkmeLfIOaxUmKMVDE42+NHLNwYR+ZGcVnNRlxIdmnDKjt4fA3lR8F26bMc4rDSRcZQ/KrYbplbhPU4r589Ek92M0UzauLWxvkPexAM33l2NYN12YlgJlspSQN/CdxWpb3Ub+AkDHJqIWR1bCtuK5Mmix5eJKmVZyUtxOPs72HiI2412b50K9unAXUcYO+eRArt5obW92uYgSObr/AOb1j6jocgBeE96nM8PMfKvj5/huXDzHlDs4+WIk8anI6elXWeq3Vo2Md6nVTRc9mwOVP150DJHwHxKQehFc8Jyiw4ZrJ7Dqa8UREcvVDtQ1xYS2z8ShkI5Mpx+tCxQiTHFv5MpwRWpaXl5bKBIBdwdQR4l/vXTCeOb86p+6M2q6M7fsFPPPoUpnbiZbhlBx04VpVf2Nmt59Ile2QovfniU9G4V/xSrrf1s64elGI901tq96sihonuJOfTLHn6VRfQrKnhzwqNj1T+4rTutPMmo3LbEPK2QfjVkWksmFLbfdJGflXoFONJnPJWeb65bzIcyeLHut5j41gtnrvmvSNc0SRQ57pmQ80G/D6j0rhL2yaBmKqfD7ynmPWs80dy3IWOVOmU28rRnh4sDofKta1uGJyMh13I86w125GjLWZchSSMcj5f4r42o0y9cVx3RozpraQnMsIyW9+Pz9RUrpBcJ7RE3i8/6H1oGzuAjg4wRz3rWEYmXvocBvvDoa+Ll01eeAt3uZEhE6EH3h7y/1FZk0BjywOVPWtm9tjgyx+FxzHnWZxgqckeoNdegzvHLdH9xSQF3piPdyboaou7J4MSKCY23U9K02tYpYsq4ZevmKa0uPYXNvdKJrWTmD0+HlXrVs1ECIyroZltdNG4zz6Gui06/Fwj27+8y5Q9cjlWVqmj9wvtVowkt28ua0HbzNE6sGwVOVPlXK8H5JobSkridOsu53yP5VKRQFYhgMjix5+lDROkz8OQCQGXB5g0U8Z8PEfQDzqsOPa9vYysEE3iwBVqSgkji4SOfrUJLcn93u55ADehMsDjr1r66xwlGhpWbkEnFhWGRVxUAqAOID61j2t0wcIfECa2CBbynLAtjlXFlwODuI6oHktQjM6nDHcD8NUxrNI4UAsf50c6CQBtw3QedaE2myafp6yOQHkGWP4R5VEc98TJoxUlKtgnlRiSmRipXnyNCezPw97wnLnwrjnRUCJAOK4mEQPJcZZq1lFrpyASyFJCV8Q57Vel4+yOCHA8LefpQ51JAirDFwgDGX3NVAvPKpPE2+QCayu/Uh2bUV0ixjiOT1PrViEkd5G30NYc8vjDEniHXz9alDqEkbYJNaRxOriNSNS7gt7tf/AHEXDJ0kTb9KwL7R5EDMv28f405j41vQXS3eIwMs2wxVtzptzZgSAYU8yOlcmXR4cnVUyn7o4SS1mgPHC3/bV9rqqB+C5j7p+RYDb6V0FxbwXP7xeFz99dv0rMutJbHjQSoOTJzr5mbQZMXMOUTf6jveyDI+kOyFSDMd16+FaVC9gbdbbQpkViQbljv08K0qwXK5OyHpQTI5F3NkcpG3+dFRTnHCwyOm1Dy2xF1Kwbm5OPnVgV03ABr7KacUZB6tFIvCyKf51l6h2c0y/B7yFFbz4cH6irTKVbxAg+lTF2epzjqaSUl0Fwzg9U/6cFZGfT7qNgf9Nzgj51zV72c1HTyWntnCr98br9RXsTtHcJuqn0rIvLEqSYJ2jB5rnIPyNWvmiHa6HmVvJGBwucH+Kt3T7mJsJjDjl9p71Eaj2eku8sttHxj78K8OfiKxZNKvbU7xyqRyJHKvm6zRcOeLp7CUvc35I1nOO74G9SMGsfUNGkXM0SN5kYo20jubyPu5I2WUDnuAaaVJ7eTurhDw8s+R8j5V5peJinaNOKOejWSCTjCtjkwxWktpBdwdQT5qfD/iq7/TZHHeQqQf/wDVAW11PBLwFpEI23P6GvU6DUqStfujKSDoEm092iYiRDsUPUVn6jpyqTPag8BOSvUVr9/HdxiKVisn3Wz7p/tQ/E6sY5McQ6Hk1feajkiZqTTsybS6w8aPnAyoOeWeR+tdFpt1HfRiJz9oDj51hXVmHJkg2cb8PWhormS2mMgypzk4rjacXTNGlLlHYy2jS8UfKddlI24/T41lTIwEhfPHsMmtaC8t5XYNktsSucb1r2enLqtzH3hVGchS0iAhl64HnXTj1O31EJc8HKaVEz3oZo+JIxxY8zRc6v7aXB72VmyQPdWus1jsxDo8he3f/wBo+OPfBHnvWVZaRJPiYQsEZgsEAHilPQnyFbePCS3LoNp3Rp9nNLW5uBJKDIIgGLkYAPQCtC+sn1G4MZbu7WPeSRuW3QV0Fppa6XpywKA8rHikP4m/tQN7mAiKSDiT3nORw/Cvkylvk2jXbSMSS+tbNStrDGTjAZ/KuZu7RmmM4cOWOc+VdYmmWOoySG2tWQofEehNZ17o93aOSIi8Z5kbkVrim4PhmckznVDJGRKMMDkUfo9zHHqMIlUCMtwsT61P2RXYs67DY586FkhEZ4woGdwW8/hXW3Ga+ZK4Zqa/pn7J1PZC0Ew4kzyHmM1lsoHI59F/vXa3qNr/AGGhu0P28BAc8O+2x/vWNpHZm4umBIIXzcfyFY4cyjHzPoW4O+CvssOLWkjdQpdT869Am05bi3eJh7y4oHSeydnp1wtz4mlUbEmt/FcWp1ClO4G8INRpnlRVxevZyDEqvwkY60XLpN5ax98mWGOS7kV3lxpFpcymZ4UMh+/jf60o7IR+AjI5ZNbf8xNcE+H7mB2YOdOl8PCRMQRjrhaVbL2yWzFUAHF4jjz/APBSr5OaSlkbRvFUqBDCDIxAGSTUuA490UUpiHMHNWAK3uiutPgzrky2jAbJFP7PE43T51oSRb1EIw5oMfCrU32FRltp6g5VmHzqLWknBgkOPIitju1bYrg1W1u2crg01l9xUczd2bruiuufw7isG7FynEE4XB+62RXd3NszD3T8RWHdpNE3Cyqy/mFaxzOzKSOCuL2+tQTGXVQd0Dbr6iibXtNNNGscvj6HO+39RXR3djY3kYWeFR+ZG3Fc/ddkpIyZ7CdZkPONtia+dq9Ljy+aPD/vQlOupZPezQxCeGBLi2JwysMlD5UBLd6ffqTJad1J0I/rWlp73Fk+Lq2LxsOBvD7w8jUNT0a1/wDyLNsxnfB95fj6V8eGTLiyqL4kuj9yqTMmC906NzHOk6Mp2JANaHBpuoDh7zhlUeHK8/nWXc2fGeA4yOWapiMto4R2ICbhsb16TS6xyq+H3IaQZdWMLLmK4RZByySDmqNT0yP2CK4hbMxXhkHQsMfTnV8kYvM8ZVHUchSg0XU76ee1treSQOBhgfCSK+nOpIlX2MezuGttRYysWY74Y9fWvQOyVzJeX0crYIBxwZ5bdKzV/wClWvXEIcSW4kIxhiRj512PYnsRc6Igl1NszofCinKj59a4sk4KLtm0YtuzfutO/aEKrKoYBhzOc0Xaabb20hlVAX5Z8vQeVGhB8BT4xyrheV1R0bUCLDNJeNI6gRKMJvuaa70mzvoyk8ROeqsQRRlIVG99h7UZ9ppMOnRd1bfu+ZDcyfMnrULmzWVeFts1qVHhBPKmsju2Lajk5+zLd6O5wkZ5nmapPYiRnDmZJc9G2xXZFQelIYHStlqppcE+HEz9J0saZZG2L95xHLZG1GpGiDCqAPSrKWKwlJydsuiJ2pUiuaWKkZWWPIVWckY3q/gxUGWmmTQFcbSD4Uqe6GJRj8NKsZdS10IhcrzPLyqaowx4v0q6Mr3a7DOBVg4D5V1KXBmD93xHdgTSETLyJq0xqTnNOFI5PRYURCt1H1pcI8vpU/F5A0tjzFTYFZU/i29ag9rFMDxKKuK45GoEfCmKjOuOztpOvihH8SbGsO/7FysC1jdMjDkGOK65ZSuxJ+YqwOrcwPlRumuhLhFnk11Z63pM3BdwysjbcajI+NKLUYpnMUsQWUDccuL1H9q9YaKOVSpwwPNWFZV/2XsL0ZaFVYciBmsMrWSNTX7mfhtdDzW4t4Wj48MB+ID3fl5Vr9k9ItLq9E11GsvB7gKZV/WtyXsjwswVcqeYByDU7Ds/c6dJxW4yudkZtv8AFPTJvq+gKLTN+30rTYN4bKCP+GMCjY4YV3SFFJ6haVurCMBxvVw+FbSk+lnQkhAYFOKVIVkUKlil/OlSAbG9IU9LemA3WlSxSxQAqWKVLpQA1NmnJxUSd6YCzS4qXCc5J+VI86KAWaVNg0+KAAb398P4aVK9/fD+GlWT6lFsfD3a5XpTjhztUY5lWNc4OBin72M+ldaToyZh9sdSvNJ0NLnT5+5na6hj4uEHws2CN81F+2+nLqD2xsr0RJfewvc8C92sp5Dnkg/Cjdc0e312xS0kuGhVJkmDKM7qc43rOl7HwSQyxm7kxLqg1IkKNmH3Ph61pFQapispg7dKiazc6jpdzbWulziPjUAncgYbf3stnA6UZL2zso1AGnak8ggNzNEIAHt4QSONwSMZxkAZON6DvuxwvU1eEarPHbatIs0kPdqRHICp4geZ93GPWrtX7PyX+o3F7balLYSXlt7LdBIxIJY/TPutjbNG2DYWPrHbG0t7G5Glpc3lwth7Ws0EQeOBWB4GfP1xg7VKw7WWx0hpL4Svc2emw3t4yIOFg658O/PnttQM/ZOFBPHpupzadDdWaWdxGqK/eoi8KnJ5HGxxULnshHLE8UGrzW0c9hHY3ISJW71UGFbJ931ApVCuRbjWl7WaalykCQXtx4InmeCHjW3EgygfHIkb7ZrGk7Zz3Fjq8gtrjS/YLpYUna3EmxZRwspIHGc8ugo+Hs33F4bjTtbuLJZkgW7SJBmfuhhSG+5kbHGaVz2NF3Hq0I1Z0ttUulu2i7kHupAwOxzuDw4pJwQWgm67XabZ301s8dy0dtMsFxdpHmGGRuSs3PqM4G1Qm7dadaX01rLBekW9yLWacRZijc8stnkarvOxq3U96g1N4tN1C6W7ubMRAlpBgnhfOwJAzsaV12PgurfUYfb3QX9+l6T3f7srjwDfflz/AEorG+owztR2nPZyGzddPlu3urhIfsxsoJ3+LEch1pT9stItbqSKSK87uBkS5uBBmO2Z8YVznY7788VZ2i0X9vWUUKXhs5YLhLmKYIH4XXOMg4yN6ybrsc9097CdXdLDUpknvbcQAtI64yVbPhDEAkYNQoQoLNrtPrVxo9vZQWEUUl9qV0lrbmX3ELc3bHMAdKrGo6p2ft7247STwXFlDwezXVtFwSTM2xTu8nfJAGOdWa3pUGu2kEJuHs57SZZ7W4jAYwuvI4OxHpQU/ZGbUre6Op9oJ7q8nkikhmSMJHatGcqUjyR8d96S20kykwh+2ukw2NzdXEd5bvZyxxXFtLBiaMv7h4eoPmM1Qf8AqBo8feia21KA28qxXXeWpHs3EQFZ/IHO3Woz9ijepeTX2qma/vp4JZrhIAiBYTlUVMnHXJzVupdjo9Sj12NtQeL9tyQOxEee57vGw33zw+lNLGPknedt9KsL28tp4bzFjIsd1OkHFFDxYwS2eW9XTdrtKghvJnMxSzu0s5SqA5kbGMb7jcb1hHslqGq6n2jhu7ySy0zULqNmjWNWNwiqM8LZyu4waLvewvtc933OrvbWd3dx3b23cBsSJj72c8Jxy+FPbj9wsJsu2K3Gp61azaVexRaVj7RYSxfbJBA5E58I6jehdR/6hWltol1f2Wn3M89rPHDLbyKB3ZfcFiCRgjl67bURf9kHvpdcKaxNbwa0qd7EkQzG6gAENncEDBXqDzoUdgIf2Xqll+0FjOpPDJxQWqxpC0W44UBxg4G36mhLH3ANPau2tb+/kvriSC1trSGc20tsVljLnABOTxMTtw42qUnbfSYbK8urqG9tWsWjWe3mg4ZV7w4Q8Odwapv+xiapJfTX2pO897BBGZI4gvA8RyJAMnmelVXfYltSiv31HVzNe37QcdwluEVEibIVU4jz6nNKsYWbGj6/aa5JdxW8NzBNZOqTRXMXduvEMqceRFUN2o09dcTSJI7mKWSXuUmeLhieTGeEE7nbrjFEWGkLYa5q2qrOZG1R4maMrgRcC8OM53zz6VijsKo7Q/tg6kGYah7cFa2Bk5Y7syZzwjoOnrUpQtjsKse22j6pe21pAl4ntTvHFNLAViZ0zxLxcs4HSg27bRXWu6RZaVHK9teXMkUk80DBJVUHeNuR3FXWnYqK0ttJgOoNIumXU1xkxY73vM+HntjPPeqrDsZLYTaSDrPe2ejzPJbQG2wxDZ2ZuLcjOxx8qtKAjrDsfhUabi3NLIrKh2Pmlnaomm4sc6KECXv74fw0qa8OZR/DSrGXUpATyTJnwKy56HBpCcnkN/I7GiThlAIFVNb53BxXdGXHJztuzA7W63daTowubOUQymeOMySIGCqTucUBp3bf2X25tRuRe2dvNHFBf2kBUTMwJI4c9MdK19d0V9ZsVs3lMSpMkvEF4s8JzjFS1rTE1m3tomkNsLe5S4GEyCV6fPzraM4NJMEyuXtzpkJIlgvcRoj3DC3OLYN7vefhPpS1DtlpOmzzRStcyi3CmaSGAvGhb3QW5AnNB6j2a9tudQ7jVTa22q8HtkJiDE8PVWz4cj0NY2u9ntUebUbHSLW5FrfNC3CpRoZOHGSzHxJjHLfNVGEGOzpZu1Gn/tG609oLl57NS0xSEsqjh4uY8xy8zQh7XaR7Hc3T+1wravGksbxeNeP3dgetNc6MeDXE9smgOscHE0aYMXCuMc9wflWKnZ23S2vLV76KIXjwOe6tuBIzESdlz1z9auOOLJbRrjtrpUZk72O9j7lwk3HbMvc590v5A/Wi7vtnpemXdxbXBus2zKs0iQlkj4hsSRsBvQV52ai1WPWeDUFU6s8L54M913ePXfOPSm1DsjLex6uoveH9ptEf3eeDgx675xU7Md8haDLrtpbtpV/cWUz289mU4/a7ZtgxAB4NiQaIuu3OlWV3La3K3PFbuiTSRwM0cZbkSw2AOawdW7Oz3cupvLPwftBIUyEzwd2R675xVd3o7XcOqxi9CDUpYpCeDPd8HTnvnFHhYxbkdLqHbXRtOupoJpLgmAqsrxQsyIzclLDbNS7S65daPb2D2wjZ7m+it37wE+Bs5xg89q4fWbW9uLm/sbKK5WO/uo52QxKYmYY4m7zPhG2cYzmuo122i1uySAXbQSwzLNDKFzwOvI46jep8JRoe5Bmo9on07tQlhO0S2C2D3U0jA8SlTj6Y6Yqm47ZQtpTXdg0lsyTRLm7tnwyudiAMZz8dutZy6TcXd3cX+oanFLeS2xtY+6gHdxKeZ4WJ4s+tZ6dkp47Sa3F7FGk0sUndQxkRKUOchSxwW609kO4bkdaO3mkDUDZF7rjF17Iz9wTGsuccJblv0q6Tt1o0N/7E7zs/tAtu8SBjEZSfc48YyOtcsdAkaGaP2sDvdV/aRPd8t88HP9ay5rPUP2lFZW0V0lsurC9KSRr3YHMsJAdx5LjNT4ONjUzue1faO60eTS4bS4tLb224MUs92pZIlAznmP51V2b7apqgit9REaXE91Lb288CnuJ+7APECeWQdqA1i2i1i906aWRQljOZTG8fEJRjGKG7Yq+pdn0trCNhcxTo1t3Ix3Zzgn0GCalQg0kNZEbadvrCfWNMsrSxvLiDUOPFwIWxhTjKjHiGRueg361Hs723h1KRbPUleK7lu5beF0gYQPwk4Xj5cWBmg209Ib7RLnT7tbf9kRNCqPFxCRGADdRg4HP1qFp2fiitdOtxfh1sdRe+z3eOPiz4ee3PnUvHCv78yt6OgtO12kXuopZQvP8Aau8cFw0JEE7r7yo/InY/HFVaZ220XV762tLU3Ye74+4klt2RJCnvKGOxIx0rGsezXsw060l1QSaVpdw1xaW4h4ZA5JIDvncKWONhzq7S+za2CaAv7R7z9iPO4+yx33e59fDjPrmpeOJW5M7Golxyqk3SNnxDHrS71GHvA1ltYWWFzUOLzqJYdOdVtIM7E5+NUoisu4ts0wfoDVQlGMMaYsA2Qc09oWE5yMg1EnO9UCcLyOanxAjY0trHZTc/vB8KVNMcv8qVcs/Uy10KmkUDGMGombh67VmzXTpNIMjZiMfOh3vyvM4rvjG0YNo1/aFJxxj50i4YdDWA95G595T86ibqWMZjmI9Dyp7CW0bxWMnc4z5jaksXBujFR6HaudTtDLC+JY8qeZFadp2h06Y8BmRGPRjintkibQeZM+GVQw/NQV3plvOrcHhJ6HcUeJ4JdhIufLNM1rwqSjFSfpTUnEbVnNPZ3dmcw94MeW4oy21W4h2mCuOprRdJQcMuR5g4NBXMJHMAjrkVr4il1M6a6B8OpW8y4YDHUEU8thp1z4uEKfNawZ4fvRuR/Car9quouTksPOmoJ9GG/wB0acukKpPdykihmtJozhkDAeZNVR6zNuJVwBzPOiE1WGQb4351W2f1F5WUvAjZ8LK3xzVJR0PhncfGjybaXdJgreTbiqZIjniCiQD8Df0pr5iaBe/uBymB9GqptRu0XxBSvoa07fTjffu1kjxz2o6Lsoki4mPFnnmk5Y11Hsk+hy51RWOD4T8atjvlb74Nbs/Yq3K4h4UbPM5NZ0fYmV7wRrOwQnLHGyip/AkuobJ2W6eJryYRwrkdTnYVvjTkgTmWkPM+VH2OmW2mWoggTAA3J5n41C4yFKr9a5Nyb8vQ2UNq5MC644piiOR6Zqj2u5j5b48qfUoLlyXjUs2cD1rPIuIQA6MHP3V3reMXRk27NBNTnyQ5ar01LOxkP/Gs9DcMueAgeoqxDJwcRiB8zypv5oakzUW8YnCyAnng1FrydW34fkayDOuDlTH51UsvE/2bsMee1CQ95sHVSpxIfrTx65AH4OMZOxBPKgOIlAJnHPn1qhrZrlm7mPvPkKtKHcNzNddYhLEKwJHrREeqJw8YYEedYcfZ5VPezsA34VFRkf2RwiR8S8uEb09kHwh7pdzpYJ1uELqcjixSoTRX47N9iCshBB+ApV8nMqyNHVF3FGRfEe1TcLjPeNsfjWfNLMMj3vjTahcf/JXK55TOP1NUiQ+f0NdWOfBg0ATSuJDxKynzFQ9quFGI5s+ho58vvgHNVm2VvfiJ9QK6NyMWmBG/uI8koD/WhLi4gmGbiEqenCK2DpysMRFzIeS4zij7HsJqF/iSdlgQ9SPEflVborkjbJ9DlYL54GKpdng6Kxzitmx7S6naqoVjLH5Odj8DXb2HYHSbMBpIBcSfik3oi+7Nw3EfBHAuOQAGAKSywfDNPCmuTnrbtakqjvQYzyIcbZo4atbTx7+EeaHI+lZN3/091hpT7G8Xdk7rI+MetEWn/T7VogDPqcK46ICf1qvwX3Elk9i5pbWdgomQE8mB4TUJrCdV48mRehC5xVr9hZwc/tDJPPKbGjbTsvcWSDu9Rk+HT6VLcV0kLZLujDGnajMpmit2eMbFlH9KCOmXMhLosiLnDLwEkfCvTdOjaO3VHOWGxOKvlhUniVBxfSs1qXF0aeAmrPL/AP0/dMvGGmjJ5cS4q7T9Jvpb1Ed5BCh8cnCR8vWvRTbhscSfrmpdyo5c/hVPV2qBYVYPZwLHCqDOF5etFnI5CpJGOZqWAK4ZStnQlwBXHfY+z5nlREEZjiAdstzY451Zw5OTSxTbtUCRU/jJ8qqMWdulFYFRK9KE6BoEMCDOFBPnQ72cbb8C/StEx1Fox5Vam0KjKbT4854apk00EHxHf5Vtd3tTGIHmM1XiMnajmzpKhtwCBViaTbtyjya3zCn4RTiNVGwAp+ICgjC/YEXEGlOw3Cg1Y0IhTgiUIB5VrMu3KhpYC1NZG+ottdDHlDke8D8TQU8crbIMHzrZewXmzAnyoC+i1Dh4baFSPjW8JLsQ0XaLH3dpIvFk94cn1wKVW6bG8dsQ6lWLZIPwFKvmZv8AsZ0Q9KOD1OX/AOXvFbpO+D/3GkjnhBzy8qM1CwWTVLpupmc/qaO03QjLuRkGu1LHJcPkx7mdbxtM4AXNdDZaJJIAWXhHma2bDRorcZ4B9K1EhCjyrNxSfUpR9wGw0i3tDxCMM/4iK1kGBUAuBUwfOplyaLgsFKocQ+NODWdDskeVR4QedPmlmjoIqaME7UhBnmatpU9zCiKxKvKp0qWdqlsaF8qbFPT0rAE1KeS102eeHBlRcrkZGfhQH7ZltuKK5t5ppVdtliIcIoTJIXIz4xjcZHka2WRXUq6hlPQjIqEltBKwaSCN2DcQLKCc8s/oPpTTXcDObWVZvsIJJSnEHVce+A2Y/iOH9RVI7RxcQBtJWVQDM0as3d5Zlxy6FTnOCPLpWs1tbsHDQREOSXBQeIkYJPmcbVFbO1RkZbWFWjGIyIwOD4eXWmmgAoNSkeG5nnhSNYo0dUWTiyGGRkgc+W2/pmqV17MXfPZlYkIWY8e6kyNHspAJ3XrjY/KtJLW1jjeKO2iSN/fRUADfEdaSQQRoEjhjRRyVVAA3z/PenwIz11OeSxvp+6SJorYTRAOH5qxGfoNqkb6SzSBbpZpDcSd2pl7tWDbYyF24ee/wHUUeltbRq6JBEiPnjVUADfEdajHbW0QKx2sKAgghYwNjz/kPpQBlnXcWvf8AsgyyCSNBIWLL4ueFOD4D5j1qU2tiGRVNoSJmKQHvB4mDqni28Iy4Od+R9MnRadYw24t1tITEMbMgOSORPmfWrJbeCVCrwxupBGGQEYPOnaAxk18LKY57V2MbN3rRAsEHG6gA4wfc3JI/tJ9SvBY6tK0UcUlpEGjVXDgEpxDJ2zz5VpLZ2yMjLbRK0YIQhB4QeePL/NKOytYonijtYUikGHjWMBX+I61VoRl3moXdjYORG0s6xNKWn4U4VGByXIO55Z/pVZ10xCSSaIi3iQP3gwXfaQkcPT9351qnTbAoqexW/AjcSqYhgHzxUxZ2wcSdxFxAcIPAM432/U/U0tyAypdT7vvO9sTxQAvPwyghFAUkg48Rw4225HetB7cdOVWJa2kMXdR2sSx4IKKgAIPMY9amzE9BTv2FQA8fdNgdd6VTuc94PhSrmn6maLoZy6GJLhpWAw7FtvWte2so4FwqgUTCo7lP4R/KrOGurfaM65KwoFPvU+GkRilYxgPOnCU49aRNSA+PSnxTA560xbFLkZLlyps+lR4x5UuIGnQrJZpg1RzTg0UFk80s1HNPv0pUMfO9Pmm3pClQDjJYAdawB2pSHU9Rs7uJmaC7W2tIrdC0k5MQc7Zxtk77DArWv7KHUtPnsbnj7mdCrlG4WHqD0NZI7K2EcakXd6LpLg3K3xkUzd5w8G5K8JHDtjFVFR7hYLL26tI9TUhXk0o2HtTTRxEvGwkKNxDoBjfbOaPPazTBqg08pc8RuRa98I/shKVDBeLPUHyoX/0jowt5LdVnVJbM2b4k3KFy5PL3ixJz61aezum96JB3/ELxb339u9VQo6csDlV7YdhbgW/7UXunyavZPFA1/BNCmnLghZlm2QkZ3weLOMcq0O0erXGi6fbtBGk15dXEdrDx5CCR9uIjngc8VG70WxvdbtdZniLXdopWIhsDBzzHUjJx5U91plrf6SumXiz3EKcPDK8h70Mu4fj58XrQorgW4z7TtO1lcXdtql9bagYLiK3D2cTRuryErh0Y4wCOYJ26VZP2yhXUreytdLvLvvLie3dowoIeIZbhBO/zxt9KR7K6dKlz7RPe3MtyYi88s/2imMkoVONsEmpQ9mNOgMDQvdrLb3L3SSd8eMu4w+T1BHMVW2AbiiLt3aDs9b6ze6fdW0c7OAoKEAKd2DEjPw5kg4BouXtdpkd6LVFuZg08duZ44vs1lkwVUknOcEE7frQn/ojSHt47cteCKJZURROfCknvoPJf81RL2Nll1yK6injhs47mG4KKz8TGNcDiXPCWOB4ttunWjbjHZ1bHG2c02acpkk5xS7sedZAN05U9Lg9afHrQBA1HY9as4c9abgHnRYANyMSD4Uqe8GJR/DSrnl1LXQ0YFzbx/wAI/lVmNqphniEEYMqAhRsWHlU+/h/3U/5CtbESxSIqPfw/7qf8hTd/F/up/wAhTsRLFMaj38J5yJ/yFLvocbSp/wAhTsCeBTMinriqzcJ/uJ/ypxNEecqZ/iFMQgjA86coR1pd/Fj96n/IUjPF/up/yFG4VDAH1qQFR7+L/dT6imM0X+4v/KnYFpAApwc1UJoj/qp/yFIzwgbSr9angZadhUMmqjcqd+8X60wnUD96v1FNJCst35nNVniJPlUe+Q/6ij51HvEz+9X61SaEWAACmAz7oNJZYVHvqfnUvaYsfvFosKI8JzyqDyBeu1TM0RG0q/M1S8gz+8T5U013E0SEgbcLSEnXPyqvjBGO8UD404CHnMo9M1dxFyWrICedWB1H3hVHBB1mBPxp+7g6TL9RUNxKVl/GPOomQVSUjztcfRhUSsQ5SA+vFR5fcdsI7xepqQIPXFZ8gwPDItMl0ynhKkeuKbin0YbjSIGOdRPFyDCgzdHG3Onim4jliAPU1O35jsjd570Z/DSprlg0gIIO3Q0q5ZdS0f/Z"/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7173" name="正方形/長方形 7"/>
          <p:cNvSpPr>
            <a:spLocks noChangeArrowheads="1"/>
          </p:cNvSpPr>
          <p:nvPr/>
        </p:nvSpPr>
        <p:spPr bwMode="auto">
          <a:xfrm>
            <a:off x="0" y="6457950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dirty="0"/>
              <a:t>http://www.bloomberg.com/news/articles/2015-06-04/help-wanted-black-belts-in-data</a:t>
            </a:r>
            <a:endParaRPr lang="ja-JP" altLang="en-US" dirty="0"/>
          </a:p>
        </p:txBody>
      </p:sp>
      <p:pic>
        <p:nvPicPr>
          <p:cNvPr id="82946" name="Picture 2" descr="http://assets.bwbx.io/images/iBsULKFzBIsU/v1/488x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196975"/>
            <a:ext cx="3312368" cy="22105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55DD52-DC4F-46A0-B709-8E8B791FD312}" type="slidenum">
              <a:rPr lang="ja-JP" altLang="en-US" smtClean="0"/>
              <a:pPr>
                <a:defRPr/>
              </a:pPr>
              <a:t>6</a:t>
            </a:fld>
            <a:endParaRPr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154651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ジェネレータ</a:t>
            </a:r>
            <a:endParaRPr kumimoji="1" lang="ja-JP" altLang="en-US" dirty="0"/>
          </a:p>
        </p:txBody>
      </p:sp>
      <p:sp>
        <p:nvSpPr>
          <p:cNvPr id="4" name="コンテンツ プレースホル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/>
              <a:t>ジェネレータ：反復のための値を順番に生成するための関数</a:t>
            </a:r>
            <a:endParaRPr lang="en-US" altLang="ja-JP" dirty="0" smtClean="0"/>
          </a:p>
          <a:p>
            <a:r>
              <a:rPr lang="en-US" altLang="ja-JP" dirty="0" smtClean="0"/>
              <a:t> range()</a:t>
            </a:r>
            <a:r>
              <a:rPr lang="ja-JP" altLang="en-US" dirty="0" smtClean="0"/>
              <a:t>も</a:t>
            </a:r>
            <a:r>
              <a:rPr lang="en-US" altLang="ja-JP" dirty="0" smtClean="0"/>
              <a:t>Python 3 </a:t>
            </a:r>
            <a:r>
              <a:rPr lang="ja-JP" altLang="en-US" dirty="0" smtClean="0"/>
              <a:t>ではジェネレータ</a:t>
            </a:r>
            <a:endParaRPr lang="en-US" altLang="ja-JP" dirty="0" smtClean="0"/>
          </a:p>
          <a:p>
            <a:r>
              <a:rPr lang="en-US" altLang="ja-JP" dirty="0" smtClean="0"/>
              <a:t> return </a:t>
            </a:r>
            <a:r>
              <a:rPr lang="ja-JP" altLang="en-US" dirty="0" smtClean="0"/>
              <a:t>のかわりに </a:t>
            </a:r>
            <a:r>
              <a:rPr lang="en-US" altLang="ja-JP" dirty="0" smtClean="0">
                <a:solidFill>
                  <a:srgbClr val="FF0000"/>
                </a:solidFill>
              </a:rPr>
              <a:t>yield</a:t>
            </a:r>
            <a:r>
              <a:rPr lang="en-US" altLang="ja-JP" dirty="0" smtClean="0"/>
              <a:t> </a:t>
            </a:r>
            <a:r>
              <a:rPr lang="ja-JP" altLang="en-US" dirty="0" smtClean="0"/>
              <a:t>を用いる．</a:t>
            </a:r>
          </a:p>
          <a:p>
            <a:endParaRPr kumimoji="1" lang="ja-JP" altLang="en-US" dirty="0"/>
          </a:p>
        </p:txBody>
      </p:sp>
      <p:sp>
        <p:nvSpPr>
          <p:cNvPr id="5" name="正方形/長方形 4"/>
          <p:cNvSpPr/>
          <p:nvPr/>
        </p:nvSpPr>
        <p:spPr>
          <a:xfrm>
            <a:off x="611560" y="4077072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ja-JP" sz="2800" dirty="0" smtClean="0"/>
              <a:t>def </a:t>
            </a:r>
            <a:r>
              <a:rPr lang="en-US" altLang="ja-JP" sz="2800" dirty="0" err="1" smtClean="0"/>
              <a:t>genPower</a:t>
            </a:r>
            <a:r>
              <a:rPr lang="en-US" altLang="ja-JP" sz="2800" dirty="0" smtClean="0"/>
              <a:t>():</a:t>
            </a:r>
          </a:p>
          <a:p>
            <a:r>
              <a:rPr lang="en-US" altLang="ja-JP" sz="2800" dirty="0" smtClean="0"/>
              <a:t>    for </a:t>
            </a:r>
            <a:r>
              <a:rPr lang="en-US" altLang="ja-JP" sz="2800" dirty="0" err="1" smtClean="0"/>
              <a:t>i</a:t>
            </a:r>
            <a:r>
              <a:rPr lang="en-US" altLang="ja-JP" sz="2800" dirty="0" smtClean="0"/>
              <a:t> in range(5):</a:t>
            </a:r>
          </a:p>
          <a:p>
            <a:r>
              <a:rPr lang="en-US" altLang="ja-JP" sz="2800" dirty="0" smtClean="0"/>
              <a:t>        </a:t>
            </a:r>
            <a:r>
              <a:rPr lang="en-US" altLang="ja-JP" sz="2800" dirty="0" smtClean="0">
                <a:solidFill>
                  <a:srgbClr val="FF0000"/>
                </a:solidFill>
              </a:rPr>
              <a:t>yield</a:t>
            </a:r>
            <a:r>
              <a:rPr lang="en-US" altLang="ja-JP" sz="2800" dirty="0" smtClean="0"/>
              <a:t> 2**</a:t>
            </a:r>
            <a:r>
              <a:rPr lang="en-US" altLang="ja-JP" sz="2800" dirty="0" err="1" smtClean="0"/>
              <a:t>i</a:t>
            </a:r>
            <a:endParaRPr lang="en-US" altLang="ja-JP" sz="2800" dirty="0" smtClean="0"/>
          </a:p>
          <a:p>
            <a:r>
              <a:rPr lang="en-US" altLang="ja-JP" sz="2800" dirty="0" smtClean="0"/>
              <a:t>        </a:t>
            </a:r>
          </a:p>
          <a:p>
            <a:r>
              <a:rPr lang="en-US" altLang="ja-JP" sz="2800" dirty="0" smtClean="0"/>
              <a:t>for </a:t>
            </a:r>
            <a:r>
              <a:rPr lang="en-US" altLang="ja-JP" sz="2800" dirty="0" err="1" smtClean="0"/>
              <a:t>i</a:t>
            </a:r>
            <a:r>
              <a:rPr lang="en-US" altLang="ja-JP" sz="2800" dirty="0" smtClean="0"/>
              <a:t> in </a:t>
            </a:r>
            <a:r>
              <a:rPr lang="en-US" altLang="ja-JP" sz="2800" dirty="0" err="1" smtClean="0"/>
              <a:t>genPower</a:t>
            </a:r>
            <a:r>
              <a:rPr lang="en-US" altLang="ja-JP" sz="2800" dirty="0" smtClean="0"/>
              <a:t>():</a:t>
            </a:r>
          </a:p>
          <a:p>
            <a:r>
              <a:rPr lang="en-US" altLang="ja-JP" sz="2800" dirty="0" smtClean="0"/>
              <a:t>    print(</a:t>
            </a:r>
            <a:r>
              <a:rPr lang="en-US" altLang="ja-JP" sz="2800" dirty="0" err="1" smtClean="0"/>
              <a:t>i</a:t>
            </a:r>
            <a:r>
              <a:rPr lang="en-US" altLang="ja-JP" sz="2800" dirty="0" smtClean="0"/>
              <a:t>, end=‘’)</a:t>
            </a:r>
            <a:endParaRPr lang="ja-JP" altLang="en-US" sz="2800" dirty="0"/>
          </a:p>
        </p:txBody>
      </p:sp>
      <p:sp>
        <p:nvSpPr>
          <p:cNvPr id="6" name="正方形/長方形 5"/>
          <p:cNvSpPr/>
          <p:nvPr/>
        </p:nvSpPr>
        <p:spPr>
          <a:xfrm>
            <a:off x="4860032" y="5949280"/>
            <a:ext cx="31726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3600" dirty="0" smtClean="0"/>
              <a:t>&gt;&gt;&gt; 1 2 4 8 16</a:t>
            </a:r>
            <a:endParaRPr lang="ja-JP" altLang="en-US" sz="3600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55DD52-DC4F-46A0-B709-8E8B791FD312}" type="slidenum">
              <a:rPr lang="ja-JP" altLang="en-US" smtClean="0"/>
              <a:pPr>
                <a:defRPr/>
              </a:pPr>
              <a:t>60</a:t>
            </a:fld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無記名関数 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無記名関数（</a:t>
            </a:r>
            <a:r>
              <a:rPr kumimoji="1" lang="en-US" altLang="ja-JP" dirty="0" smtClean="0"/>
              <a:t>λ</a:t>
            </a:r>
            <a:r>
              <a:rPr kumimoji="1" lang="ja-JP" altLang="en-US" dirty="0" smtClean="0"/>
              <a:t>記法）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en-US" altLang="ja-JP" dirty="0" smtClean="0"/>
              <a:t> </a:t>
            </a:r>
            <a:r>
              <a:rPr kumimoji="1" lang="en-US" altLang="ja-JP" dirty="0" smtClean="0">
                <a:solidFill>
                  <a:srgbClr val="FF0000"/>
                </a:solidFill>
              </a:rPr>
              <a:t>lambda</a:t>
            </a:r>
            <a:r>
              <a:rPr kumimoji="1" lang="en-US" altLang="ja-JP" dirty="0" smtClean="0"/>
              <a:t> </a:t>
            </a:r>
            <a:r>
              <a:rPr kumimoji="1" lang="ja-JP" altLang="en-US" dirty="0" smtClean="0"/>
              <a:t>引数：関数の定義  </a:t>
            </a:r>
            <a:endParaRPr lang="en-US" altLang="ja-JP" dirty="0" smtClean="0"/>
          </a:p>
          <a:p>
            <a:pPr>
              <a:buNone/>
            </a:pPr>
            <a:endParaRPr kumimoji="1" lang="en-US" altLang="ja-JP" dirty="0" smtClean="0"/>
          </a:p>
          <a:p>
            <a:pPr>
              <a:buNone/>
            </a:pPr>
            <a:r>
              <a:rPr lang="en-US" altLang="ja-JP" dirty="0" smtClean="0"/>
              <a:t> f = </a:t>
            </a:r>
            <a:r>
              <a:rPr lang="en-US" altLang="ja-JP" dirty="0" smtClean="0">
                <a:solidFill>
                  <a:srgbClr val="FF0000"/>
                </a:solidFill>
              </a:rPr>
              <a:t>lambda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x,y</a:t>
            </a:r>
            <a:r>
              <a:rPr lang="en-US" altLang="ja-JP" dirty="0" smtClean="0"/>
              <a:t>: x**2 + y **2</a:t>
            </a:r>
          </a:p>
          <a:p>
            <a:pPr>
              <a:buNone/>
            </a:pPr>
            <a:endParaRPr kumimoji="1" lang="en-US" altLang="ja-JP" dirty="0" smtClean="0"/>
          </a:p>
          <a:p>
            <a:pPr>
              <a:buNone/>
            </a:pPr>
            <a:r>
              <a:rPr kumimoji="1" lang="en-US" altLang="ja-JP" dirty="0" smtClean="0"/>
              <a:t> print ( f(1,2) )   </a:t>
            </a:r>
            <a:r>
              <a:rPr kumimoji="1" lang="ja-JP" altLang="en-US" dirty="0" smtClean="0"/>
              <a:t>は </a:t>
            </a:r>
            <a:r>
              <a:rPr kumimoji="1" lang="en-US" altLang="ja-JP" dirty="0" smtClean="0"/>
              <a:t>5</a:t>
            </a:r>
            <a:r>
              <a:rPr lang="ja-JP" altLang="en-US" dirty="0" smtClean="0"/>
              <a:t> を返す</a:t>
            </a:r>
            <a:endParaRPr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55DD52-DC4F-46A0-B709-8E8B791FD312}" type="slidenum">
              <a:rPr lang="ja-JP" altLang="en-US" smtClean="0"/>
              <a:pPr>
                <a:defRPr/>
              </a:pPr>
              <a:t>61</a:t>
            </a:fld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再帰 </a:t>
            </a:r>
            <a:r>
              <a:rPr lang="en-US" altLang="ja-JP" smtClean="0"/>
              <a:t>(1)</a:t>
            </a:r>
            <a:endParaRPr lang="ja-JP" altLang="en-US" smtClean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ja-JP" altLang="en-US" dirty="0" smtClean="0"/>
              <a:t>関数内で自分自身を呼び出し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例：階乗の計算  </a:t>
            </a:r>
            <a:r>
              <a:rPr lang="en-US" altLang="ja-JP" dirty="0" smtClean="0"/>
              <a:t>n! =n×(n-1) ×</a:t>
            </a:r>
            <a:r>
              <a:rPr lang="ja-JP" altLang="en-US" dirty="0" smtClean="0"/>
              <a:t>・・・</a:t>
            </a:r>
            <a:r>
              <a:rPr lang="en-US" altLang="ja-JP" dirty="0" smtClean="0"/>
              <a:t>×2×1</a:t>
            </a:r>
            <a:br>
              <a:rPr lang="en-US" altLang="ja-JP" dirty="0" smtClean="0"/>
            </a:b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>n!=n × (n-1)! </a:t>
            </a:r>
            <a:r>
              <a:rPr lang="ja-JP" altLang="en-US" dirty="0" smtClean="0"/>
              <a:t>（初期条件  </a:t>
            </a:r>
            <a:r>
              <a:rPr lang="en-US" altLang="ja-JP" dirty="0" smtClean="0"/>
              <a:t>0!=1</a:t>
            </a:r>
            <a:r>
              <a:rPr lang="ja-JP" altLang="en-US" dirty="0" smtClean="0"/>
              <a:t>）</a:t>
            </a:r>
            <a:r>
              <a:rPr lang="en-US" altLang="ja-JP" dirty="0" smtClean="0"/>
              <a:t> </a:t>
            </a:r>
            <a:r>
              <a:rPr lang="ja-JP" altLang="en-US" dirty="0" smtClean="0"/>
              <a:t>と再帰的に定義</a:t>
            </a:r>
            <a:endParaRPr lang="en-US" altLang="ja-JP" dirty="0" smtClean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sz="3500" dirty="0" smtClean="0"/>
              <a:t>def   </a:t>
            </a:r>
            <a:r>
              <a:rPr lang="en-US" altLang="ja-JP" sz="3500" i="1" u="sng" dirty="0" smtClean="0"/>
              <a:t>factorial</a:t>
            </a:r>
            <a:r>
              <a:rPr lang="en-US" altLang="ja-JP" sz="3500" dirty="0" smtClean="0"/>
              <a:t>(n):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ja-JP" sz="3500" dirty="0" smtClean="0"/>
              <a:t>      if n==0: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ja-JP" sz="3500" dirty="0" smtClean="0"/>
              <a:t>         return 1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ja-JP" sz="3500" dirty="0" smtClean="0"/>
              <a:t>      else: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ja-JP" sz="3500" dirty="0" smtClean="0"/>
              <a:t>         return n*</a:t>
            </a:r>
            <a:r>
              <a:rPr lang="en-US" altLang="ja-JP" sz="3500" i="1" u="sng" dirty="0" smtClean="0"/>
              <a:t>factorial</a:t>
            </a:r>
            <a:r>
              <a:rPr lang="en-US" altLang="ja-JP" sz="3500" dirty="0" smtClean="0"/>
              <a:t>(n-1)</a:t>
            </a:r>
            <a:endParaRPr lang="ja-JP" altLang="en-US" sz="3500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55DD52-DC4F-46A0-B709-8E8B791FD312}" type="slidenum">
              <a:rPr lang="ja-JP" altLang="en-US" smtClean="0"/>
              <a:pPr>
                <a:defRPr/>
              </a:pPr>
              <a:t>62</a:t>
            </a:fld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再帰 </a:t>
            </a:r>
            <a:r>
              <a:rPr lang="en-US" altLang="ja-JP" smtClean="0"/>
              <a:t>(2)</a:t>
            </a:r>
            <a:endParaRPr lang="ja-JP" altLang="en-US" smtClean="0"/>
          </a:p>
        </p:txBody>
      </p:sp>
      <p:sp>
        <p:nvSpPr>
          <p:cNvPr id="36867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/>
              <a:t>例：フィボナッチ数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  </a:t>
            </a:r>
            <a:r>
              <a:rPr lang="en-US" altLang="ja-JP" dirty="0" smtClean="0"/>
              <a:t>F(0)=1, F(1)=1, F(n)=F(n-1)+F(n-2)</a:t>
            </a:r>
            <a:br>
              <a:rPr lang="en-US" altLang="ja-JP" dirty="0" smtClean="0"/>
            </a:b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>def </a:t>
            </a:r>
            <a:r>
              <a:rPr lang="en-US" altLang="ja-JP" i="1" u="sng" dirty="0" err="1" smtClean="0"/>
              <a:t>fibonacci</a:t>
            </a:r>
            <a:r>
              <a:rPr lang="en-US" altLang="ja-JP" i="1" u="sng" dirty="0" smtClean="0"/>
              <a:t> </a:t>
            </a:r>
            <a:r>
              <a:rPr lang="en-US" altLang="ja-JP" dirty="0" smtClean="0"/>
              <a:t>(n):</a:t>
            </a:r>
            <a:br>
              <a:rPr lang="en-US" altLang="ja-JP" dirty="0" smtClean="0"/>
            </a:br>
            <a:r>
              <a:rPr lang="ja-JP" altLang="en-US" dirty="0" smtClean="0"/>
              <a:t>    </a:t>
            </a:r>
            <a:r>
              <a:rPr lang="en-US" altLang="ja-JP" dirty="0" smtClean="0"/>
              <a:t>if n == 0 or n == 1:</a:t>
            </a:r>
            <a:br>
              <a:rPr lang="en-US" altLang="ja-JP" dirty="0" smtClean="0"/>
            </a:br>
            <a:r>
              <a:rPr lang="en-US" altLang="ja-JP" dirty="0" smtClean="0"/>
              <a:t>        return 1</a:t>
            </a:r>
            <a:br>
              <a:rPr lang="en-US" altLang="ja-JP" dirty="0" smtClean="0"/>
            </a:br>
            <a:r>
              <a:rPr lang="en-US" altLang="ja-JP" dirty="0" smtClean="0"/>
              <a:t>    else:</a:t>
            </a:r>
            <a:br>
              <a:rPr lang="en-US" altLang="ja-JP" dirty="0" smtClean="0"/>
            </a:br>
            <a:r>
              <a:rPr lang="en-US" altLang="ja-JP" dirty="0" smtClean="0"/>
              <a:t>        return </a:t>
            </a:r>
            <a:r>
              <a:rPr lang="en-US" altLang="ja-JP" i="1" u="sng" dirty="0" err="1" smtClean="0"/>
              <a:t>fibonacci</a:t>
            </a:r>
            <a:r>
              <a:rPr lang="en-US" altLang="ja-JP" dirty="0" smtClean="0"/>
              <a:t>(n-1) + </a:t>
            </a:r>
            <a:r>
              <a:rPr lang="en-US" altLang="ja-JP" i="1" u="sng" dirty="0" err="1" smtClean="0"/>
              <a:t>fibonacci</a:t>
            </a:r>
            <a:r>
              <a:rPr lang="en-US" altLang="ja-JP" dirty="0" smtClean="0"/>
              <a:t>(n-2)</a:t>
            </a:r>
            <a:endParaRPr lang="ja-JP" altLang="en-US" dirty="0" smtClean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55DD52-DC4F-46A0-B709-8E8B791FD312}" type="slidenum">
              <a:rPr lang="ja-JP" altLang="en-US" smtClean="0"/>
              <a:pPr>
                <a:defRPr/>
              </a:pPr>
              <a:t>63</a:t>
            </a:fld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組み込み関数</a:t>
            </a:r>
          </a:p>
        </p:txBody>
      </p:sp>
      <p:sp>
        <p:nvSpPr>
          <p:cNvPr id="3789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altLang="ja-JP" dirty="0" smtClean="0"/>
              <a:t> </a:t>
            </a:r>
            <a:r>
              <a:rPr lang="en-US" altLang="ja-JP" dirty="0" smtClean="0">
                <a:solidFill>
                  <a:srgbClr val="FF0000"/>
                </a:solidFill>
              </a:rPr>
              <a:t>set</a:t>
            </a:r>
            <a:r>
              <a:rPr lang="en-US" altLang="ja-JP" dirty="0" smtClean="0"/>
              <a:t>(), </a:t>
            </a:r>
            <a:r>
              <a:rPr lang="en-US" altLang="ja-JP" dirty="0" smtClean="0">
                <a:solidFill>
                  <a:srgbClr val="FF0000"/>
                </a:solidFill>
              </a:rPr>
              <a:t>list</a:t>
            </a:r>
            <a:r>
              <a:rPr lang="en-US" altLang="ja-JP" dirty="0" smtClean="0"/>
              <a:t>() </a:t>
            </a:r>
            <a:r>
              <a:rPr lang="ja-JP" altLang="en-US" dirty="0" smtClean="0"/>
              <a:t>も組み込み関数</a:t>
            </a:r>
            <a:br>
              <a:rPr lang="ja-JP" altLang="en-US" dirty="0" smtClean="0"/>
            </a:br>
            <a:r>
              <a:rPr lang="en-US" altLang="ja-JP" dirty="0" smtClean="0"/>
              <a:t>list(’</a:t>
            </a:r>
            <a:r>
              <a:rPr lang="en-US" altLang="ja-JP" dirty="0" err="1" smtClean="0"/>
              <a:t>kuma</a:t>
            </a:r>
            <a:r>
              <a:rPr lang="en-US" altLang="ja-JP" dirty="0" smtClean="0"/>
              <a:t>’) </a:t>
            </a:r>
            <a:r>
              <a:rPr lang="ja-JP" altLang="en-US" dirty="0" smtClean="0"/>
              <a:t>は</a:t>
            </a:r>
            <a:br>
              <a:rPr lang="ja-JP" altLang="en-US" dirty="0" smtClean="0"/>
            </a:br>
            <a:r>
              <a:rPr lang="ja-JP" altLang="en-US" dirty="0" smtClean="0"/>
              <a:t> [‘</a:t>
            </a:r>
            <a:r>
              <a:rPr lang="en-US" altLang="ja-JP" dirty="0" smtClean="0"/>
              <a:t>k’, ‘u’, ‘m’, ‘a’] </a:t>
            </a:r>
            <a:r>
              <a:rPr lang="ja-JP" altLang="en-US" dirty="0" smtClean="0"/>
              <a:t>を返す．</a:t>
            </a:r>
          </a:p>
          <a:p>
            <a:pPr eaLnBrk="1" hangingPunct="1">
              <a:buFont typeface="Arial" charset="0"/>
              <a:buNone/>
            </a:pPr>
            <a:endParaRPr lang="en-US" altLang="ja-JP" dirty="0" smtClean="0"/>
          </a:p>
          <a:p>
            <a:pPr eaLnBrk="1" hangingPunct="1">
              <a:buFont typeface="Arial" charset="0"/>
              <a:buNone/>
            </a:pPr>
            <a:r>
              <a:rPr lang="ja-JP" altLang="en-US" dirty="0" smtClean="0"/>
              <a:t>関数 </a:t>
            </a:r>
            <a:r>
              <a:rPr lang="en-US" altLang="ja-JP" dirty="0" smtClean="0">
                <a:solidFill>
                  <a:srgbClr val="FF0000"/>
                </a:solidFill>
              </a:rPr>
              <a:t>sorted</a:t>
            </a:r>
            <a:r>
              <a:rPr lang="en-US" altLang="ja-JP" dirty="0" smtClean="0"/>
              <a:t>() </a:t>
            </a:r>
            <a:r>
              <a:rPr lang="ja-JP" altLang="en-US" dirty="0" smtClean="0"/>
              <a:t>は昇順に並べ替えた結果を返す． </a:t>
            </a: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685800" y="4343400"/>
            <a:ext cx="2995613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800"/>
              <a:t>例</a:t>
            </a:r>
          </a:p>
          <a:p>
            <a:r>
              <a:rPr lang="en-US" altLang="ja-JP" sz="2800"/>
              <a:t>sorted([6,2,4,5,4])</a:t>
            </a:r>
          </a:p>
          <a:p>
            <a:endParaRPr lang="ja-JP" altLang="en-US" sz="2800"/>
          </a:p>
          <a:p>
            <a:r>
              <a:rPr lang="ja-JP" altLang="en-US" sz="2800"/>
              <a:t>結果</a:t>
            </a:r>
          </a:p>
          <a:p>
            <a:r>
              <a:rPr lang="ja-JP" altLang="en-US" sz="2800"/>
              <a:t>[2, 4, 4, 5, 6]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55DD52-DC4F-46A0-B709-8E8B791FD312}" type="slidenum">
              <a:rPr lang="ja-JP" altLang="en-US" smtClean="0"/>
              <a:pPr>
                <a:defRPr/>
              </a:pPr>
              <a:t>64</a:t>
            </a:fld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リスト内包表記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ja-JP" altLang="en-US" dirty="0" smtClean="0"/>
              <a:t>リスト内包表記（</a:t>
            </a:r>
            <a:r>
              <a:rPr lang="en-US" altLang="ja-JP" dirty="0" smtClean="0"/>
              <a:t>list comprehension</a:t>
            </a:r>
            <a:r>
              <a:rPr lang="ja-JP" altLang="en-US" dirty="0" smtClean="0"/>
              <a:t>）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リストの中に</a:t>
            </a:r>
            <a:r>
              <a:rPr lang="en-US" altLang="ja-JP" dirty="0" smtClean="0"/>
              <a:t>for</a:t>
            </a:r>
            <a:r>
              <a:rPr lang="ja-JP" altLang="en-US" dirty="0" smtClean="0"/>
              <a:t>文を書き，リストを反復生成する．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 </a:t>
            </a:r>
            <a:endParaRPr lang="en-US" altLang="ja-JP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altLang="ja-JP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ja-JP" sz="3900" dirty="0" smtClean="0">
                <a:solidFill>
                  <a:srgbClr val="FF0000"/>
                </a:solidFill>
              </a:rPr>
              <a:t>[</a:t>
            </a:r>
            <a:r>
              <a:rPr lang="en-US" altLang="ja-JP" sz="3900" dirty="0" smtClean="0"/>
              <a:t> (</a:t>
            </a:r>
            <a:r>
              <a:rPr lang="en-US" altLang="ja-JP" sz="3900" dirty="0" err="1" smtClean="0"/>
              <a:t>x,x</a:t>
            </a:r>
            <a:r>
              <a:rPr lang="en-US" altLang="ja-JP" sz="3900" dirty="0" smtClean="0"/>
              <a:t>**2,2**x) </a:t>
            </a:r>
            <a:r>
              <a:rPr lang="en-US" altLang="ja-JP" sz="3900" dirty="0" smtClean="0">
                <a:solidFill>
                  <a:srgbClr val="FF0000"/>
                </a:solidFill>
              </a:rPr>
              <a:t>for</a:t>
            </a:r>
            <a:r>
              <a:rPr lang="en-US" altLang="ja-JP" sz="3900" dirty="0" smtClean="0"/>
              <a:t> x in range(5)</a:t>
            </a:r>
            <a:r>
              <a:rPr lang="en-US" altLang="ja-JP" sz="3900" dirty="0" smtClean="0">
                <a:solidFill>
                  <a:srgbClr val="FF0000"/>
                </a:solidFill>
              </a:rPr>
              <a:t>]</a:t>
            </a:r>
            <a:r>
              <a:rPr lang="en-US" altLang="ja-JP" sz="3900" dirty="0" smtClean="0"/>
              <a:t> 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endParaRPr lang="ja-JP" alt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ja-JP" altLang="en-US" dirty="0" smtClean="0"/>
              <a:t>結果 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>[(0, 0, 1), (1, 1, 2), (2, 4, 4), (3, 9, 8), (4, 16, 16)] </a:t>
            </a:r>
            <a:endParaRPr lang="ja-JP" altLang="en-US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714375" y="2928938"/>
          <a:ext cx="2100263" cy="714375"/>
        </p:xfrm>
        <a:graphic>
          <a:graphicData uri="http://schemas.openxmlformats.org/presentationml/2006/ole">
            <p:oleObj spid="_x0000_s80923" name="数式" r:id="rId4" imgW="545863" imgH="228501" progId="Equation.3">
              <p:embed/>
            </p:oleObj>
          </a:graphicData>
        </a:graphic>
      </p:graphicFrame>
      <p:sp>
        <p:nvSpPr>
          <p:cNvPr id="1029" name="テキスト ボックス 4"/>
          <p:cNvSpPr txBox="1">
            <a:spLocks noChangeArrowheads="1"/>
          </p:cNvSpPr>
          <p:nvPr/>
        </p:nvSpPr>
        <p:spPr bwMode="auto">
          <a:xfrm>
            <a:off x="2571750" y="3000375"/>
            <a:ext cx="47132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800">
                <a:latin typeface="Calibri" pitchFamily="34" charset="0"/>
              </a:rPr>
              <a:t>から成るタプルのリストの生成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55DD52-DC4F-46A0-B709-8E8B791FD312}" type="slidenum">
              <a:rPr lang="ja-JP" altLang="en-US" smtClean="0"/>
              <a:pPr>
                <a:defRPr/>
              </a:pPr>
              <a:t>65</a:t>
            </a:fld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dirty="0" smtClean="0"/>
              <a:t>If</a:t>
            </a:r>
            <a:r>
              <a:rPr lang="ja-JP" altLang="en-US" dirty="0" smtClean="0"/>
              <a:t>文を入れたリスト内包表記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ja-JP" dirty="0" smtClean="0"/>
              <a:t>for</a:t>
            </a:r>
            <a:r>
              <a:rPr lang="ja-JP" altLang="en-US" dirty="0" smtClean="0"/>
              <a:t>文の後ろに </a:t>
            </a:r>
            <a:r>
              <a:rPr lang="en-US" altLang="ja-JP" dirty="0" smtClean="0"/>
              <a:t>if </a:t>
            </a:r>
            <a:r>
              <a:rPr lang="ja-JP" altLang="en-US" dirty="0" smtClean="0"/>
              <a:t>文で条件を付加できる．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 </a:t>
            </a:r>
            <a:endParaRPr lang="en-US" altLang="ja-JP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altLang="ja-JP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ja-JP" dirty="0" smtClean="0"/>
              <a:t>[ (</a:t>
            </a:r>
            <a:r>
              <a:rPr lang="en-US" altLang="ja-JP" dirty="0" err="1" smtClean="0"/>
              <a:t>x,x</a:t>
            </a:r>
            <a:r>
              <a:rPr lang="en-US" altLang="ja-JP" dirty="0" smtClean="0"/>
              <a:t>**2,2**x) for x in range(5)  </a:t>
            </a:r>
            <a:r>
              <a:rPr lang="en-US" altLang="ja-JP" dirty="0" smtClean="0">
                <a:solidFill>
                  <a:srgbClr val="FF0000"/>
                </a:solidFill>
              </a:rPr>
              <a:t>if x % 2 ==0 </a:t>
            </a:r>
            <a:r>
              <a:rPr lang="en-US" altLang="ja-JP" dirty="0" smtClean="0"/>
              <a:t>] </a:t>
            </a:r>
            <a:br>
              <a:rPr lang="en-US" altLang="ja-JP" dirty="0" smtClean="0"/>
            </a:br>
            <a:endParaRPr lang="ja-JP" alt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ja-JP" altLang="en-US" dirty="0" smtClean="0"/>
              <a:t>結果 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>[(0, 0, 1), (2, 4, 4</a:t>
            </a:r>
            <a:r>
              <a:rPr lang="en-US" altLang="ja-JP" smtClean="0"/>
              <a:t>), (</a:t>
            </a:r>
            <a:r>
              <a:rPr lang="en-US" altLang="ja-JP" dirty="0" smtClean="0"/>
              <a:t>4, 16, 16)] </a:t>
            </a:r>
            <a:endParaRPr lang="ja-JP" altLang="en-US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714375" y="2928938"/>
          <a:ext cx="2100263" cy="714375"/>
        </p:xfrm>
        <a:graphic>
          <a:graphicData uri="http://schemas.openxmlformats.org/presentationml/2006/ole">
            <p:oleObj spid="_x0000_s81947" name="数式" r:id="rId4" imgW="545863" imgH="228501" progId="Equation.3">
              <p:embed/>
            </p:oleObj>
          </a:graphicData>
        </a:graphic>
      </p:graphicFrame>
      <p:sp>
        <p:nvSpPr>
          <p:cNvPr id="1029" name="テキスト ボックス 4"/>
          <p:cNvSpPr txBox="1">
            <a:spLocks noChangeArrowheads="1"/>
          </p:cNvSpPr>
          <p:nvPr/>
        </p:nvSpPr>
        <p:spPr bwMode="auto">
          <a:xfrm>
            <a:off x="2571750" y="3000375"/>
            <a:ext cx="623439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800" dirty="0" smtClean="0">
                <a:latin typeface="Calibri" pitchFamily="34" charset="0"/>
              </a:rPr>
              <a:t>(x</a:t>
            </a:r>
            <a:r>
              <a:rPr lang="ja-JP" altLang="en-US" sz="2800" dirty="0" smtClean="0">
                <a:latin typeface="Calibri" pitchFamily="34" charset="0"/>
              </a:rPr>
              <a:t>は偶数）から</a:t>
            </a:r>
            <a:r>
              <a:rPr lang="ja-JP" altLang="en-US" sz="2800" dirty="0">
                <a:latin typeface="Calibri" pitchFamily="34" charset="0"/>
              </a:rPr>
              <a:t>成るタプルのリストの生成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55DD52-DC4F-46A0-B709-8E8B791FD312}" type="slidenum">
              <a:rPr lang="ja-JP" altLang="en-US" smtClean="0"/>
              <a:pPr>
                <a:defRPr/>
              </a:pPr>
              <a:t>66</a:t>
            </a:fld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dirty="0" smtClean="0"/>
              <a:t>ジェネレータ内包表記</a:t>
            </a:r>
          </a:p>
        </p:txBody>
      </p:sp>
      <p:sp>
        <p:nvSpPr>
          <p:cNvPr id="3072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ja-JP" altLang="en-US" dirty="0" smtClean="0"/>
              <a:t>　</a:t>
            </a:r>
            <a:r>
              <a:rPr lang="en-US" altLang="ja-JP" dirty="0" smtClean="0"/>
              <a:t>(  ) </a:t>
            </a:r>
            <a:r>
              <a:rPr lang="ja-JP" altLang="en-US" dirty="0" smtClean="0"/>
              <a:t>の中に反復を入力；リストのようなものを順に生成（ジェネレータ）</a:t>
            </a:r>
          </a:p>
          <a:p>
            <a:pPr eaLnBrk="1" hangingPunct="1">
              <a:buFont typeface="Arial" charset="0"/>
              <a:buNone/>
            </a:pPr>
            <a:r>
              <a:rPr lang="en-US" altLang="ja-JP" dirty="0" smtClean="0"/>
              <a:t>                   sum, min, max</a:t>
            </a:r>
            <a:r>
              <a:rPr lang="ja-JP" altLang="en-US" dirty="0" smtClean="0"/>
              <a:t>　とあわせて使う</a:t>
            </a:r>
            <a:endParaRPr lang="en-US" altLang="ja-JP" dirty="0" smtClean="0"/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1371600" y="3429000"/>
            <a:ext cx="4637808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3200" dirty="0"/>
              <a:t>例</a:t>
            </a:r>
          </a:p>
          <a:p>
            <a:r>
              <a:rPr lang="en-US" altLang="ja-JP" sz="3200" dirty="0"/>
              <a:t>sum</a:t>
            </a:r>
            <a:r>
              <a:rPr lang="en-US" altLang="ja-JP" sz="3200" dirty="0">
                <a:solidFill>
                  <a:srgbClr val="FF0000"/>
                </a:solidFill>
              </a:rPr>
              <a:t>(</a:t>
            </a:r>
            <a:r>
              <a:rPr lang="en-US" altLang="ja-JP" sz="3200" dirty="0"/>
              <a:t>x </a:t>
            </a:r>
            <a:r>
              <a:rPr lang="en-US" altLang="ja-JP" sz="3200" dirty="0">
                <a:solidFill>
                  <a:srgbClr val="FF0000"/>
                </a:solidFill>
              </a:rPr>
              <a:t>for</a:t>
            </a:r>
            <a:r>
              <a:rPr lang="en-US" altLang="ja-JP" sz="3200" dirty="0"/>
              <a:t> x in range(11)</a:t>
            </a:r>
            <a:r>
              <a:rPr lang="en-US" altLang="ja-JP" sz="3200" dirty="0">
                <a:solidFill>
                  <a:srgbClr val="FF0000"/>
                </a:solidFill>
              </a:rPr>
              <a:t>)</a:t>
            </a:r>
          </a:p>
          <a:p>
            <a:endParaRPr lang="ja-JP" altLang="en-US" sz="3200" dirty="0"/>
          </a:p>
          <a:p>
            <a:r>
              <a:rPr lang="ja-JP" altLang="en-US" sz="3200" dirty="0"/>
              <a:t>結果</a:t>
            </a:r>
          </a:p>
          <a:p>
            <a:r>
              <a:rPr lang="ja-JP" altLang="en-US" sz="3200" dirty="0"/>
              <a:t>55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55DD52-DC4F-46A0-B709-8E8B791FD312}" type="slidenum">
              <a:rPr lang="ja-JP" altLang="en-US" smtClean="0"/>
              <a:pPr>
                <a:defRPr/>
              </a:pPr>
              <a:t>67</a:t>
            </a:fld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dirty="0" smtClean="0"/>
              <a:t>集合内包表記と辞書内包表記</a:t>
            </a:r>
          </a:p>
        </p:txBody>
      </p:sp>
      <p:sp>
        <p:nvSpPr>
          <p:cNvPr id="3072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ja-JP" altLang="en-US" dirty="0" smtClean="0"/>
              <a:t>　集合内包表記：　</a:t>
            </a:r>
            <a:r>
              <a:rPr lang="en-US" altLang="ja-JP" dirty="0" smtClean="0"/>
              <a:t>{  } </a:t>
            </a:r>
            <a:r>
              <a:rPr lang="ja-JP" altLang="en-US" dirty="0" smtClean="0"/>
              <a:t>の中に反復を入力</a:t>
            </a:r>
            <a:endParaRPr lang="en-US" altLang="ja-JP" dirty="0" smtClean="0"/>
          </a:p>
          <a:p>
            <a:pPr eaLnBrk="1" hangingPunct="1">
              <a:buFont typeface="Arial" charset="0"/>
              <a:buNone/>
            </a:pPr>
            <a:endParaRPr lang="en-US" altLang="ja-JP" dirty="0" smtClean="0"/>
          </a:p>
          <a:p>
            <a:pPr eaLnBrk="1" hangingPunct="1">
              <a:buFont typeface="Arial" charset="0"/>
              <a:buNone/>
            </a:pPr>
            <a:endParaRPr lang="en-US" altLang="ja-JP" dirty="0" smtClean="0"/>
          </a:p>
          <a:p>
            <a:pPr eaLnBrk="1" hangingPunct="1">
              <a:buFont typeface="Arial" charset="0"/>
              <a:buNone/>
            </a:pPr>
            <a:endParaRPr lang="en-US" altLang="ja-JP" dirty="0" smtClean="0"/>
          </a:p>
          <a:p>
            <a:pPr eaLnBrk="1" hangingPunct="1">
              <a:buFont typeface="Arial" charset="0"/>
              <a:buNone/>
            </a:pPr>
            <a:r>
              <a:rPr lang="ja-JP" altLang="en-US" dirty="0" smtClean="0"/>
              <a:t>辞書内包表記： </a:t>
            </a:r>
            <a:r>
              <a:rPr lang="en-US" altLang="ja-JP" dirty="0" smtClean="0"/>
              <a:t>{  } </a:t>
            </a:r>
            <a:r>
              <a:rPr lang="ja-JP" altLang="en-US" dirty="0" smtClean="0"/>
              <a:t>の中に「キー：値」の反復</a:t>
            </a:r>
            <a:endParaRPr lang="en-US" altLang="ja-JP" dirty="0" smtClean="0"/>
          </a:p>
          <a:p>
            <a:pPr eaLnBrk="1" hangingPunct="1">
              <a:buFont typeface="Arial" charset="0"/>
              <a:buNone/>
            </a:pPr>
            <a:endParaRPr lang="en-US" altLang="ja-JP" dirty="0" smtClean="0"/>
          </a:p>
          <a:p>
            <a:pPr eaLnBrk="1" hangingPunct="1">
              <a:buFont typeface="Arial" charset="0"/>
              <a:buNone/>
            </a:pPr>
            <a:endParaRPr lang="ja-JP" altLang="en-US" dirty="0" smtClean="0"/>
          </a:p>
          <a:p>
            <a:pPr eaLnBrk="1" hangingPunct="1">
              <a:buFont typeface="Arial" charset="0"/>
              <a:buNone/>
            </a:pPr>
            <a:r>
              <a:rPr lang="en-US" altLang="ja-JP" dirty="0" smtClean="0"/>
              <a:t>                   </a:t>
            </a: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2699792" y="2348880"/>
            <a:ext cx="6308137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3200" dirty="0" smtClean="0">
                <a:solidFill>
                  <a:srgbClr val="FF0000"/>
                </a:solidFill>
              </a:rPr>
              <a:t>{</a:t>
            </a:r>
            <a:r>
              <a:rPr lang="en-US" altLang="ja-JP" sz="3200" dirty="0" smtClean="0"/>
              <a:t> </a:t>
            </a:r>
            <a:r>
              <a:rPr lang="ja-JP" altLang="en-US" sz="3200" dirty="0" err="1" smtClean="0"/>
              <a:t>ｘ</a:t>
            </a:r>
            <a:r>
              <a:rPr lang="en-US" altLang="ja-JP" sz="3200" dirty="0" smtClean="0"/>
              <a:t> </a:t>
            </a:r>
            <a:r>
              <a:rPr lang="en-US" altLang="ja-JP" sz="3200" dirty="0" smtClean="0">
                <a:solidFill>
                  <a:srgbClr val="FF0000"/>
                </a:solidFill>
              </a:rPr>
              <a:t>for</a:t>
            </a:r>
            <a:r>
              <a:rPr lang="en-US" altLang="ja-JP" sz="3200" dirty="0" smtClean="0"/>
              <a:t> </a:t>
            </a:r>
            <a:r>
              <a:rPr lang="ja-JP" altLang="en-US" sz="3200" dirty="0" err="1" smtClean="0"/>
              <a:t>ｘ</a:t>
            </a:r>
            <a:r>
              <a:rPr lang="en-US" altLang="ja-JP" sz="3200" dirty="0" smtClean="0"/>
              <a:t> in range(10) if x%2 ==1 </a:t>
            </a:r>
            <a:r>
              <a:rPr lang="en-US" altLang="ja-JP" sz="3200" dirty="0" smtClean="0">
                <a:solidFill>
                  <a:srgbClr val="FF0000"/>
                </a:solidFill>
              </a:rPr>
              <a:t>}</a:t>
            </a:r>
            <a:r>
              <a:rPr lang="en-US" altLang="ja-JP" sz="3200" dirty="0" smtClean="0"/>
              <a:t> </a:t>
            </a:r>
            <a:endParaRPr lang="en-US" altLang="ja-JP" sz="3200" dirty="0"/>
          </a:p>
          <a:p>
            <a:r>
              <a:rPr lang="ja-JP" altLang="en-US" sz="3200" dirty="0" smtClean="0"/>
              <a:t>結果　</a:t>
            </a:r>
            <a:r>
              <a:rPr lang="en-US" altLang="ja-JP" sz="3200" dirty="0" smtClean="0"/>
              <a:t>{1, 3, 5, 9 } 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555776" y="4725144"/>
            <a:ext cx="6380273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3200" dirty="0" smtClean="0">
                <a:solidFill>
                  <a:srgbClr val="FF0000"/>
                </a:solidFill>
              </a:rPr>
              <a:t>{</a:t>
            </a:r>
            <a:r>
              <a:rPr lang="en-US" altLang="ja-JP" sz="3200" dirty="0" smtClean="0"/>
              <a:t> x</a:t>
            </a:r>
            <a:r>
              <a:rPr lang="en-US" altLang="ja-JP" sz="3200" dirty="0" smtClean="0">
                <a:solidFill>
                  <a:srgbClr val="FF0000"/>
                </a:solidFill>
              </a:rPr>
              <a:t>:</a:t>
            </a:r>
            <a:r>
              <a:rPr lang="en-US" altLang="ja-JP" sz="3200" dirty="0" smtClean="0"/>
              <a:t>x**2  </a:t>
            </a:r>
            <a:r>
              <a:rPr lang="en-US" altLang="ja-JP" sz="3200" dirty="0" smtClean="0">
                <a:solidFill>
                  <a:srgbClr val="FF0000"/>
                </a:solidFill>
              </a:rPr>
              <a:t>for</a:t>
            </a:r>
            <a:r>
              <a:rPr lang="en-US" altLang="ja-JP" sz="3200" dirty="0" smtClean="0"/>
              <a:t> </a:t>
            </a:r>
            <a:r>
              <a:rPr lang="ja-JP" altLang="en-US" sz="3200" dirty="0" err="1" smtClean="0"/>
              <a:t>ｘ</a:t>
            </a:r>
            <a:r>
              <a:rPr lang="en-US" altLang="ja-JP" sz="3200" dirty="0" smtClean="0"/>
              <a:t> in range(5) </a:t>
            </a:r>
            <a:r>
              <a:rPr lang="en-US" altLang="ja-JP" sz="3200" dirty="0" smtClean="0">
                <a:solidFill>
                  <a:srgbClr val="FF0000"/>
                </a:solidFill>
              </a:rPr>
              <a:t>}</a:t>
            </a:r>
            <a:r>
              <a:rPr lang="en-US" altLang="ja-JP" sz="3200" dirty="0" smtClean="0"/>
              <a:t> </a:t>
            </a:r>
          </a:p>
          <a:p>
            <a:r>
              <a:rPr lang="ja-JP" altLang="en-US" sz="3200" dirty="0" smtClean="0"/>
              <a:t>結果</a:t>
            </a:r>
            <a:r>
              <a:rPr lang="en-US" altLang="ja-JP" sz="3200" dirty="0" smtClean="0"/>
              <a:t>   {0: 0, 1: 1, 2: 4, 3: 9, 4: 16}</a:t>
            </a:r>
            <a:endParaRPr lang="ja-JP" altLang="en-US" sz="3200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55DD52-DC4F-46A0-B709-8E8B791FD312}" type="slidenum">
              <a:rPr lang="ja-JP" altLang="en-US" smtClean="0"/>
              <a:pPr>
                <a:defRPr/>
              </a:pPr>
              <a:t>68</a:t>
            </a:fld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507288" cy="1143000"/>
          </a:xfrm>
        </p:spPr>
        <p:txBody>
          <a:bodyPr/>
          <a:lstStyle/>
          <a:p>
            <a:r>
              <a:rPr lang="en-US" altLang="ja-JP" sz="3600" dirty="0" smtClean="0"/>
              <a:t>m</a:t>
            </a:r>
            <a:r>
              <a:rPr kumimoji="1" lang="en-US" altLang="ja-JP" sz="3600" dirty="0" smtClean="0"/>
              <a:t>ap, filter</a:t>
            </a:r>
            <a:r>
              <a:rPr kumimoji="1" lang="ja-JP" altLang="en-US" sz="3600" dirty="0" smtClean="0"/>
              <a:t>による処理 </a:t>
            </a:r>
            <a:endParaRPr kumimoji="1" lang="ja-JP" altLang="en-US" sz="3600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67544" y="1412776"/>
            <a:ext cx="8363272" cy="5069160"/>
          </a:xfrm>
        </p:spPr>
        <p:txBody>
          <a:bodyPr/>
          <a:lstStyle/>
          <a:p>
            <a:r>
              <a:rPr kumimoji="1" lang="ja-JP" altLang="en-US" sz="2800" dirty="0" smtClean="0"/>
              <a:t>大規模データの分散処理</a:t>
            </a:r>
            <a:r>
              <a:rPr kumimoji="1" lang="en-US" altLang="ja-JP" sz="2800" dirty="0" smtClean="0"/>
              <a:t/>
            </a:r>
            <a:br>
              <a:rPr kumimoji="1" lang="en-US" altLang="ja-JP" sz="2800" dirty="0" smtClean="0"/>
            </a:br>
            <a:r>
              <a:rPr kumimoji="1" lang="en-US" altLang="ja-JP" sz="2800" dirty="0" smtClean="0"/>
              <a:t>(Apache Spark</a:t>
            </a:r>
            <a:r>
              <a:rPr lang="en-US" altLang="ja-JP" sz="2800" dirty="0" smtClean="0"/>
              <a:t>,</a:t>
            </a:r>
            <a:r>
              <a:rPr kumimoji="1" lang="en-US" altLang="ja-JP" sz="2800" dirty="0" smtClean="0"/>
              <a:t> </a:t>
            </a:r>
            <a:r>
              <a:rPr kumimoji="1" lang="en-US" altLang="ja-JP" sz="2800" dirty="0" err="1" smtClean="0"/>
              <a:t>PySpark</a:t>
            </a:r>
            <a:r>
              <a:rPr kumimoji="1" lang="en-US" altLang="ja-JP" sz="2800" dirty="0" smtClean="0"/>
              <a:t>, </a:t>
            </a:r>
            <a:r>
              <a:rPr kumimoji="1" lang="en-US" altLang="ja-JP" sz="2800" dirty="0" err="1" smtClean="0"/>
              <a:t>Hadoop</a:t>
            </a:r>
            <a:r>
              <a:rPr kumimoji="1" lang="en-US" altLang="ja-JP" sz="2800" dirty="0" smtClean="0"/>
              <a:t>)</a:t>
            </a:r>
            <a:r>
              <a:rPr kumimoji="1" lang="ja-JP" altLang="en-US" sz="2800" dirty="0" smtClean="0"/>
              <a:t>などで有効</a:t>
            </a:r>
            <a:endParaRPr lang="en-US" altLang="ja-JP" sz="2800" dirty="0" smtClean="0"/>
          </a:p>
          <a:p>
            <a:pPr>
              <a:buNone/>
            </a:pPr>
            <a:endParaRPr kumimoji="1" lang="en-US" altLang="ja-JP" sz="2800" dirty="0" smtClean="0"/>
          </a:p>
          <a:p>
            <a:pPr>
              <a:buNone/>
            </a:pPr>
            <a:r>
              <a:rPr lang="en-US" altLang="ja-JP" sz="2800" dirty="0" smtClean="0">
                <a:solidFill>
                  <a:srgbClr val="FF0000"/>
                </a:solidFill>
              </a:rPr>
              <a:t>map</a:t>
            </a:r>
            <a:r>
              <a:rPr lang="en-US" altLang="ja-JP" sz="2800" dirty="0" smtClean="0"/>
              <a:t>(</a:t>
            </a:r>
            <a:r>
              <a:rPr lang="ja-JP" altLang="en-US" sz="2800" dirty="0" smtClean="0"/>
              <a:t>関数</a:t>
            </a:r>
            <a:r>
              <a:rPr lang="en-US" altLang="ja-JP" sz="2800" dirty="0" smtClean="0"/>
              <a:t>, </a:t>
            </a:r>
            <a:r>
              <a:rPr lang="ja-JP" altLang="en-US" sz="2800" dirty="0" smtClean="0"/>
              <a:t>順序型</a:t>
            </a:r>
            <a:r>
              <a:rPr lang="en-US" altLang="ja-JP" sz="2800" dirty="0" smtClean="0"/>
              <a:t>) </a:t>
            </a:r>
            <a:r>
              <a:rPr lang="ja-JP" altLang="en-US" sz="2800" dirty="0" smtClean="0"/>
              <a:t>：順序型に関数を適用</a:t>
            </a:r>
            <a:endParaRPr lang="en-US" altLang="ja-JP" sz="2800" dirty="0" smtClean="0"/>
          </a:p>
          <a:p>
            <a:pPr>
              <a:buNone/>
            </a:pPr>
            <a:r>
              <a:rPr lang="en-US" altLang="ja-JP" sz="2800" dirty="0" smtClean="0">
                <a:solidFill>
                  <a:srgbClr val="FF0000"/>
                </a:solidFill>
              </a:rPr>
              <a:t>map</a:t>
            </a:r>
            <a:r>
              <a:rPr lang="en-US" altLang="ja-JP" sz="2800" dirty="0" smtClean="0"/>
              <a:t>(lambda x: (</a:t>
            </a:r>
            <a:r>
              <a:rPr lang="en-US" altLang="ja-JP" sz="2800" dirty="0" err="1" smtClean="0"/>
              <a:t>x,x</a:t>
            </a:r>
            <a:r>
              <a:rPr lang="en-US" altLang="ja-JP" sz="2800" dirty="0" smtClean="0"/>
              <a:t>**2), range(5)) </a:t>
            </a:r>
            <a:r>
              <a:rPr kumimoji="1" lang="en-US" altLang="ja-JP" sz="2800" dirty="0" smtClean="0"/>
              <a:t/>
            </a:r>
            <a:br>
              <a:rPr kumimoji="1" lang="en-US" altLang="ja-JP" sz="2800" dirty="0" smtClean="0"/>
            </a:br>
            <a:r>
              <a:rPr kumimoji="1" lang="en-US" altLang="ja-JP" sz="2800" dirty="0" smtClean="0"/>
              <a:t> </a:t>
            </a:r>
            <a:r>
              <a:rPr lang="en-US" altLang="ja-JP" sz="2800" dirty="0"/>
              <a:t>&gt;&gt;&gt;[(0, 0), (1, 1), (2, 4), (3, 9), (4, 16</a:t>
            </a:r>
            <a:r>
              <a:rPr lang="en-US" altLang="ja-JP" sz="2800" dirty="0" smtClean="0"/>
              <a:t>)]</a:t>
            </a:r>
          </a:p>
          <a:p>
            <a:pPr>
              <a:buNone/>
            </a:pPr>
            <a:endParaRPr lang="en-US" altLang="ja-JP" sz="28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altLang="ja-JP" sz="2800" dirty="0" smtClean="0">
                <a:solidFill>
                  <a:srgbClr val="FF0000"/>
                </a:solidFill>
              </a:rPr>
              <a:t>filter</a:t>
            </a:r>
            <a:r>
              <a:rPr lang="en-US" altLang="ja-JP" sz="2800" dirty="0" smtClean="0"/>
              <a:t>(</a:t>
            </a:r>
            <a:r>
              <a:rPr lang="ja-JP" altLang="en-US" sz="2800" dirty="0" smtClean="0"/>
              <a:t>真偽を返す関数，順序型）：順序型から関数で要素を抽出</a:t>
            </a:r>
            <a:endParaRPr lang="en-US" altLang="ja-JP" sz="2800" dirty="0" smtClean="0"/>
          </a:p>
          <a:p>
            <a:pPr>
              <a:buNone/>
            </a:pPr>
            <a:r>
              <a:rPr lang="fr-FR" altLang="ja-JP" sz="2800" dirty="0" smtClean="0">
                <a:solidFill>
                  <a:srgbClr val="FF0000"/>
                </a:solidFill>
              </a:rPr>
              <a:t>filter</a:t>
            </a:r>
            <a:r>
              <a:rPr lang="fr-FR" altLang="ja-JP" sz="2800" dirty="0" smtClean="0"/>
              <a:t>(lambda x: x%2==1, range(5))</a:t>
            </a:r>
          </a:p>
          <a:p>
            <a:pPr>
              <a:buNone/>
            </a:pPr>
            <a:r>
              <a:rPr lang="fr-FR" altLang="ja-JP" sz="2800" dirty="0" smtClean="0"/>
              <a:t>     &gt;&gt;&gt; </a:t>
            </a:r>
            <a:r>
              <a:rPr lang="en-US" altLang="ja-JP" sz="2800" dirty="0" smtClean="0"/>
              <a:t>[1, 3]</a:t>
            </a:r>
          </a:p>
          <a:p>
            <a:pPr>
              <a:buNone/>
            </a:pPr>
            <a:endParaRPr lang="en-US" altLang="ja-JP" dirty="0" smtClean="0"/>
          </a:p>
          <a:p>
            <a:pPr>
              <a:buNone/>
            </a:pPr>
            <a:endParaRPr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55DD52-DC4F-46A0-B709-8E8B791FD312}" type="slidenum">
              <a:rPr lang="ja-JP" altLang="en-US" smtClean="0"/>
              <a:pPr>
                <a:defRPr/>
              </a:pPr>
              <a:t>69</a:t>
            </a:fld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dirty="0" smtClean="0"/>
              <a:t>諸注意</a:t>
            </a:r>
          </a:p>
        </p:txBody>
      </p:sp>
      <p:sp>
        <p:nvSpPr>
          <p:cNvPr id="7171" name="コンテンツ プレースホルダ 2"/>
          <p:cNvSpPr>
            <a:spLocks noGrp="1"/>
          </p:cNvSpPr>
          <p:nvPr>
            <p:ph idx="1"/>
          </p:nvPr>
        </p:nvSpPr>
        <p:spPr>
          <a:xfrm>
            <a:off x="685800" y="1981200"/>
            <a:ext cx="8062913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ja-JP" dirty="0" smtClean="0"/>
              <a:t>Python 3.x </a:t>
            </a:r>
            <a:r>
              <a:rPr lang="ja-JP" altLang="en-US" dirty="0" smtClean="0"/>
              <a:t>は</a:t>
            </a:r>
            <a:r>
              <a:rPr lang="en-US" altLang="ja-JP" dirty="0" smtClean="0"/>
              <a:t> Python 2.x </a:t>
            </a:r>
            <a:r>
              <a:rPr lang="ja-JP" altLang="en-US" dirty="0" smtClean="0"/>
              <a:t>と互換性がない</a:t>
            </a:r>
            <a:endParaRPr lang="en-US" altLang="ja-JP" dirty="0" smtClean="0"/>
          </a:p>
          <a:p>
            <a:pPr eaLnBrk="1" hangingPunct="1">
              <a:defRPr/>
            </a:pPr>
            <a:r>
              <a:rPr lang="ja-JP" altLang="en-US" dirty="0" smtClean="0"/>
              <a:t>以下では </a:t>
            </a:r>
            <a:r>
              <a:rPr lang="en-US" altLang="ja-JP" dirty="0" smtClean="0"/>
              <a:t>Python 3 </a:t>
            </a:r>
            <a:r>
              <a:rPr lang="ja-JP" altLang="en-US" dirty="0" smtClean="0"/>
              <a:t>系を使う</a:t>
            </a:r>
            <a:endParaRPr lang="en-US" altLang="ja-JP" dirty="0" smtClean="0"/>
          </a:p>
          <a:p>
            <a:pPr eaLnBrk="1" hangingPunct="1">
              <a:defRPr/>
            </a:pPr>
            <a:r>
              <a:rPr lang="en-US" altLang="ja-JP" dirty="0" smtClean="0"/>
              <a:t>Anaconda  (Python 3 Package)</a:t>
            </a:r>
            <a:r>
              <a:rPr lang="ja-JP" altLang="en-US" dirty="0" smtClean="0"/>
              <a:t>を推奨</a:t>
            </a:r>
            <a:endParaRPr lang="en-US" altLang="ja-JP" dirty="0" smtClean="0"/>
          </a:p>
          <a:p>
            <a:pPr eaLnBrk="1" hangingPunct="1">
              <a:buFontTx/>
              <a:buNone/>
              <a:defRPr/>
            </a:pPr>
            <a:r>
              <a:rPr lang="en-US" altLang="ja-JP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https://store.continuum.io/cshop/anaconda</a:t>
            </a:r>
            <a:r>
              <a:rPr lang="en-US" altLang="ja-JP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無料版で十分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>100</a:t>
            </a:r>
            <a:r>
              <a:rPr lang="ja-JP" altLang="en-US" dirty="0" smtClean="0"/>
              <a:t>以上の便利なモジュールを含む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>Mac, Linux, Windows</a:t>
            </a:r>
            <a:r>
              <a:rPr lang="ja-JP" altLang="en-US" dirty="0" smtClean="0"/>
              <a:t>をサポート</a:t>
            </a:r>
            <a:endParaRPr lang="en-US" altLang="ja-JP" dirty="0" smtClean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55DD52-DC4F-46A0-B709-8E8B791FD312}" type="slidenum">
              <a:rPr lang="ja-JP" altLang="en-US" smtClean="0"/>
              <a:pPr>
                <a:defRPr/>
              </a:pPr>
              <a:t>7</a:t>
            </a:fld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入出力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539552" y="1196752"/>
            <a:ext cx="8229600" cy="4525963"/>
          </a:xfrm>
        </p:spPr>
        <p:txBody>
          <a:bodyPr/>
          <a:lstStyle/>
          <a:p>
            <a:r>
              <a:rPr kumimoji="1" lang="ja-JP" altLang="en-US" sz="2800" dirty="0" smtClean="0"/>
              <a:t>入力文字列 </a:t>
            </a:r>
            <a:r>
              <a:rPr kumimoji="1" lang="en-US" altLang="ja-JP" sz="2800" dirty="0" smtClean="0"/>
              <a:t>= </a:t>
            </a:r>
            <a:r>
              <a:rPr kumimoji="1" lang="en-US" altLang="ja-JP" sz="2800" dirty="0" smtClean="0">
                <a:solidFill>
                  <a:srgbClr val="FF0000"/>
                </a:solidFill>
              </a:rPr>
              <a:t>input</a:t>
            </a:r>
            <a:r>
              <a:rPr kumimoji="1" lang="en-US" altLang="ja-JP" sz="2800" dirty="0" smtClean="0"/>
              <a:t>( </a:t>
            </a:r>
            <a:r>
              <a:rPr kumimoji="1" lang="ja-JP" altLang="en-US" sz="2800" dirty="0" smtClean="0"/>
              <a:t>メッセージ文字列 </a:t>
            </a:r>
            <a:r>
              <a:rPr kumimoji="1" lang="en-US" altLang="ja-JP" sz="2800" dirty="0" smtClean="0"/>
              <a:t>)</a:t>
            </a:r>
            <a:r>
              <a:rPr lang="en-US" altLang="ja-JP" sz="2800" dirty="0" smtClean="0"/>
              <a:t/>
            </a:r>
            <a:br>
              <a:rPr lang="en-US" altLang="ja-JP" sz="2800" dirty="0" smtClean="0"/>
            </a:br>
            <a:r>
              <a:rPr lang="en-US" altLang="ja-JP" sz="2800" dirty="0" smtClean="0"/>
              <a:t> s = input( ’</a:t>
            </a:r>
            <a:r>
              <a:rPr lang="ja-JP" altLang="en-US" sz="2800" dirty="0" smtClean="0"/>
              <a:t>友達の名前は？</a:t>
            </a:r>
            <a:r>
              <a:rPr lang="en-US" altLang="ja-JP" sz="2800" dirty="0" smtClean="0"/>
              <a:t>’ )</a:t>
            </a:r>
            <a:br>
              <a:rPr lang="en-US" altLang="ja-JP" sz="2800" dirty="0" smtClean="0"/>
            </a:br>
            <a:r>
              <a:rPr lang="en-US" altLang="ja-JP" sz="2800" dirty="0" smtClean="0"/>
              <a:t> print( s )</a:t>
            </a:r>
          </a:p>
          <a:p>
            <a:r>
              <a:rPr lang="en-US" altLang="ja-JP" sz="2800" dirty="0" smtClean="0">
                <a:solidFill>
                  <a:srgbClr val="FF0000"/>
                </a:solidFill>
              </a:rPr>
              <a:t>with open</a:t>
            </a:r>
            <a:r>
              <a:rPr lang="en-US" altLang="ja-JP" sz="2800" dirty="0" smtClean="0"/>
              <a:t>(</a:t>
            </a:r>
            <a:r>
              <a:rPr lang="ja-JP" altLang="en-US" sz="2800" dirty="0" smtClean="0"/>
              <a:t>ファイル名，モード</a:t>
            </a:r>
            <a:r>
              <a:rPr lang="en-US" altLang="ja-JP" sz="2800" dirty="0" smtClean="0"/>
              <a:t>) </a:t>
            </a:r>
            <a:r>
              <a:rPr lang="en-US" altLang="ja-JP" sz="2800" dirty="0" smtClean="0">
                <a:solidFill>
                  <a:srgbClr val="FF0000"/>
                </a:solidFill>
              </a:rPr>
              <a:t>as</a:t>
            </a:r>
            <a:r>
              <a:rPr lang="en-US" altLang="ja-JP" sz="2800" dirty="0" smtClean="0"/>
              <a:t> </a:t>
            </a:r>
            <a:r>
              <a:rPr lang="ja-JP" altLang="en-US" sz="2800" dirty="0" smtClean="0"/>
              <a:t>ファイルハンドル</a:t>
            </a:r>
            <a:r>
              <a:rPr lang="en-US" altLang="ja-JP" sz="2800" dirty="0" smtClean="0"/>
              <a:t>:</a:t>
            </a:r>
            <a:br>
              <a:rPr lang="en-US" altLang="ja-JP" sz="2800" dirty="0" smtClean="0"/>
            </a:br>
            <a:r>
              <a:rPr lang="en-US" altLang="ja-JP" sz="2800" dirty="0" smtClean="0"/>
              <a:t>   </a:t>
            </a:r>
            <a:r>
              <a:rPr lang="ja-JP" altLang="en-US" sz="2800" dirty="0" smtClean="0"/>
              <a:t>ファイル入出力のための文</a:t>
            </a:r>
            <a:r>
              <a:rPr lang="en-US" altLang="ja-JP" sz="2800" dirty="0" smtClean="0"/>
              <a:t/>
            </a:r>
            <a:br>
              <a:rPr lang="en-US" altLang="ja-JP" sz="2800" dirty="0" smtClean="0"/>
            </a:br>
            <a:endParaRPr lang="en-US" altLang="ja-JP" sz="2800" dirty="0" smtClean="0"/>
          </a:p>
          <a:p>
            <a:endParaRPr lang="en-US" altLang="ja-JP" sz="2800" dirty="0" smtClean="0"/>
          </a:p>
        </p:txBody>
      </p:sp>
      <p:sp>
        <p:nvSpPr>
          <p:cNvPr id="4" name="正方形/長方形 3"/>
          <p:cNvSpPr/>
          <p:nvPr/>
        </p:nvSpPr>
        <p:spPr>
          <a:xfrm>
            <a:off x="395536" y="3501008"/>
            <a:ext cx="4572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ja-JP" sz="2000" dirty="0" smtClean="0"/>
              <a:t>with open('</a:t>
            </a:r>
            <a:r>
              <a:rPr lang="en-US" altLang="ja-JP" sz="2000" dirty="0" err="1" smtClean="0"/>
              <a:t>friends.txt','w</a:t>
            </a:r>
            <a:r>
              <a:rPr lang="en-US" altLang="ja-JP" sz="2000" dirty="0" smtClean="0"/>
              <a:t>') as f:</a:t>
            </a:r>
          </a:p>
          <a:p>
            <a:r>
              <a:rPr lang="en-US" altLang="ja-JP" sz="2000" dirty="0" smtClean="0"/>
              <a:t>    </a:t>
            </a:r>
            <a:r>
              <a:rPr lang="en-US" altLang="ja-JP" sz="2000" dirty="0" err="1" smtClean="0"/>
              <a:t>f.write</a:t>
            </a:r>
            <a:r>
              <a:rPr lang="en-US" altLang="ja-JP" sz="2000" dirty="0" smtClean="0"/>
              <a:t>('Kitty')</a:t>
            </a:r>
          </a:p>
          <a:p>
            <a:r>
              <a:rPr lang="en-US" altLang="ja-JP" sz="2000" dirty="0" smtClean="0"/>
              <a:t>    </a:t>
            </a:r>
            <a:r>
              <a:rPr lang="en-US" altLang="ja-JP" sz="2000" dirty="0" err="1" smtClean="0"/>
              <a:t>f.write</a:t>
            </a:r>
            <a:r>
              <a:rPr lang="en-US" altLang="ja-JP" sz="2000" dirty="0" smtClean="0"/>
              <a:t>('Daniel')</a:t>
            </a:r>
          </a:p>
          <a:p>
            <a:endParaRPr lang="en-US" altLang="ja-JP" sz="2000" dirty="0" smtClean="0"/>
          </a:p>
          <a:p>
            <a:r>
              <a:rPr lang="en-US" altLang="ja-JP" sz="2000" dirty="0" smtClean="0"/>
              <a:t>with open('</a:t>
            </a:r>
            <a:r>
              <a:rPr lang="en-US" altLang="ja-JP" sz="2000" dirty="0" err="1" smtClean="0"/>
              <a:t>friends.txt','a</a:t>
            </a:r>
            <a:r>
              <a:rPr lang="en-US" altLang="ja-JP" sz="2000" dirty="0" smtClean="0"/>
              <a:t>') as f:</a:t>
            </a:r>
          </a:p>
          <a:p>
            <a:r>
              <a:rPr lang="en-US" altLang="ja-JP" sz="2000" dirty="0" smtClean="0"/>
              <a:t>    </a:t>
            </a:r>
            <a:r>
              <a:rPr lang="en-US" altLang="ja-JP" sz="2000" dirty="0" err="1" smtClean="0"/>
              <a:t>f.writelines</a:t>
            </a:r>
            <a:r>
              <a:rPr lang="en-US" altLang="ja-JP" sz="2000" dirty="0" smtClean="0"/>
              <a:t>(['</a:t>
            </a:r>
            <a:r>
              <a:rPr lang="en-US" altLang="ja-JP" sz="2000" dirty="0" err="1" smtClean="0"/>
              <a:t>Mickey','Minny</a:t>
            </a:r>
            <a:r>
              <a:rPr lang="en-US" altLang="ja-JP" sz="2000" dirty="0" smtClean="0"/>
              <a:t>'])</a:t>
            </a:r>
          </a:p>
          <a:p>
            <a:r>
              <a:rPr lang="en-US" altLang="ja-JP" sz="2000" dirty="0" smtClean="0"/>
              <a:t>    </a:t>
            </a:r>
          </a:p>
          <a:p>
            <a:r>
              <a:rPr lang="en-US" altLang="ja-JP" sz="2000" dirty="0" smtClean="0"/>
              <a:t>with open('</a:t>
            </a:r>
            <a:r>
              <a:rPr lang="en-US" altLang="ja-JP" sz="2000" dirty="0" err="1" smtClean="0"/>
              <a:t>friends.txt','r</a:t>
            </a:r>
            <a:r>
              <a:rPr lang="en-US" altLang="ja-JP" sz="2000" dirty="0" smtClean="0"/>
              <a:t>') as f:</a:t>
            </a:r>
          </a:p>
          <a:p>
            <a:r>
              <a:rPr lang="en-US" altLang="ja-JP" sz="2000" dirty="0" smtClean="0"/>
              <a:t>    for </a:t>
            </a:r>
            <a:r>
              <a:rPr lang="en-US" altLang="ja-JP" sz="2000" dirty="0" err="1" smtClean="0"/>
              <a:t>i</a:t>
            </a:r>
            <a:r>
              <a:rPr lang="en-US" altLang="ja-JP" sz="2000" dirty="0" smtClean="0"/>
              <a:t> in f:</a:t>
            </a:r>
          </a:p>
          <a:p>
            <a:r>
              <a:rPr lang="en-US" altLang="ja-JP" sz="2000" dirty="0" smtClean="0"/>
              <a:t>        print(</a:t>
            </a:r>
            <a:r>
              <a:rPr lang="en-US" altLang="ja-JP" sz="2000" dirty="0" err="1" smtClean="0"/>
              <a:t>i</a:t>
            </a:r>
            <a:r>
              <a:rPr lang="en-US" altLang="ja-JP" sz="2000" dirty="0" smtClean="0"/>
              <a:t>)</a:t>
            </a:r>
            <a:endParaRPr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427984" y="6165304"/>
            <a:ext cx="45015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/>
              <a:t>=&gt; </a:t>
            </a:r>
            <a:r>
              <a:rPr lang="en-US" altLang="ja-JP" sz="2800" dirty="0" err="1" smtClean="0"/>
              <a:t>KittyDanielMickeyMinny</a:t>
            </a:r>
            <a:endParaRPr kumimoji="1" lang="ja-JP" altLang="en-US" sz="28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788024" y="3501008"/>
            <a:ext cx="42322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書き込みモードでファイルを開く</a:t>
            </a:r>
            <a:endParaRPr kumimoji="1" lang="ja-JP" altLang="en-US" sz="24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932040" y="4725144"/>
            <a:ext cx="36647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 smtClean="0"/>
              <a:t>追加</a:t>
            </a:r>
            <a:r>
              <a:rPr kumimoji="1" lang="ja-JP" altLang="en-US" sz="2400" dirty="0" smtClean="0"/>
              <a:t>モードでファイルを開く</a:t>
            </a:r>
            <a:endParaRPr kumimoji="1" lang="ja-JP" altLang="en-US" sz="24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788024" y="5589240"/>
            <a:ext cx="42803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 smtClean="0"/>
              <a:t>読み込み</a:t>
            </a:r>
            <a:r>
              <a:rPr kumimoji="1" lang="ja-JP" altLang="en-US" sz="2400" dirty="0" smtClean="0"/>
              <a:t>モードでファイルを開く</a:t>
            </a:r>
            <a:endParaRPr kumimoji="1" lang="ja-JP" altLang="en-US" sz="2400" dirty="0"/>
          </a:p>
        </p:txBody>
      </p:sp>
      <p:sp>
        <p:nvSpPr>
          <p:cNvPr id="9" name="右矢印 8"/>
          <p:cNvSpPr/>
          <p:nvPr/>
        </p:nvSpPr>
        <p:spPr>
          <a:xfrm flipH="1">
            <a:off x="3995936" y="3501008"/>
            <a:ext cx="792088" cy="432048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右矢印 9"/>
          <p:cNvSpPr/>
          <p:nvPr/>
        </p:nvSpPr>
        <p:spPr>
          <a:xfrm flipH="1">
            <a:off x="4067944" y="4725144"/>
            <a:ext cx="792088" cy="432048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右矢印 10"/>
          <p:cNvSpPr/>
          <p:nvPr/>
        </p:nvSpPr>
        <p:spPr>
          <a:xfrm flipH="1">
            <a:off x="3995936" y="5589240"/>
            <a:ext cx="792088" cy="432048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スライド番号プレースホルダー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55DD52-DC4F-46A0-B709-8E8B791FD312}" type="slidenum">
              <a:rPr lang="ja-JP" altLang="en-US" smtClean="0"/>
              <a:pPr>
                <a:defRPr/>
              </a:pPr>
              <a:t>70</a:t>
            </a:fld>
            <a:endParaRPr lang="ja-JP" altLang="en-US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クラス</a:t>
            </a:r>
          </a:p>
        </p:txBody>
      </p:sp>
      <p:sp>
        <p:nvSpPr>
          <p:cNvPr id="4096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sz="2800" dirty="0" smtClean="0"/>
              <a:t>組み込み型：整数，文字列，リストなど</a:t>
            </a:r>
            <a:endParaRPr lang="en-US" altLang="ja-JP" sz="2800" dirty="0" smtClean="0"/>
          </a:p>
          <a:p>
            <a:r>
              <a:rPr lang="ja-JP" altLang="en-US" sz="2800" dirty="0" smtClean="0"/>
              <a:t>ユーザーが設計する型，</a:t>
            </a:r>
            <a:r>
              <a:rPr lang="en-US" altLang="ja-JP" sz="2800" dirty="0" smtClean="0"/>
              <a:t>C</a:t>
            </a:r>
            <a:r>
              <a:rPr lang="ja-JP" altLang="en-US" sz="2800" dirty="0" smtClean="0"/>
              <a:t>言語の構造体</a:t>
            </a:r>
            <a:r>
              <a:rPr lang="en-US" altLang="ja-JP" sz="2800" dirty="0" smtClean="0"/>
              <a:t/>
            </a:r>
            <a:br>
              <a:rPr lang="en-US" altLang="ja-JP" sz="2800" dirty="0" smtClean="0"/>
            </a:br>
            <a:r>
              <a:rPr lang="en-US" altLang="ja-JP" sz="2800" dirty="0" smtClean="0"/>
              <a:t/>
            </a:r>
            <a:br>
              <a:rPr lang="en-US" altLang="ja-JP" sz="2800" dirty="0" smtClean="0"/>
            </a:br>
            <a:r>
              <a:rPr lang="en-US" altLang="ja-JP" sz="2800" dirty="0" smtClean="0">
                <a:solidFill>
                  <a:srgbClr val="FF0000"/>
                </a:solidFill>
              </a:rPr>
              <a:t>class</a:t>
            </a:r>
            <a:r>
              <a:rPr lang="en-US" altLang="ja-JP" sz="2800" dirty="0" smtClean="0"/>
              <a:t>  </a:t>
            </a:r>
            <a:r>
              <a:rPr lang="ja-JP" altLang="en-US" sz="2800" dirty="0" smtClean="0"/>
              <a:t>クラス名</a:t>
            </a:r>
            <a:r>
              <a:rPr lang="en-US" altLang="ja-JP" sz="2800" dirty="0" smtClean="0"/>
              <a:t>:</a:t>
            </a:r>
            <a:br>
              <a:rPr lang="en-US" altLang="ja-JP" sz="2800" dirty="0" smtClean="0"/>
            </a:br>
            <a:r>
              <a:rPr lang="en-US" altLang="ja-JP" sz="2800" dirty="0" smtClean="0"/>
              <a:t>      </a:t>
            </a:r>
            <a:r>
              <a:rPr lang="ja-JP" altLang="en-US" sz="2800" dirty="0" smtClean="0"/>
              <a:t>中身</a:t>
            </a:r>
            <a:r>
              <a:rPr lang="en-US" altLang="ja-JP" sz="2800" dirty="0" smtClean="0"/>
              <a:t/>
            </a:r>
            <a:br>
              <a:rPr lang="en-US" altLang="ja-JP" sz="2800" dirty="0" smtClean="0"/>
            </a:br>
            <a:endParaRPr lang="en-US" altLang="ja-JP" sz="2800" dirty="0" smtClean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55DD52-DC4F-46A0-B709-8E8B791FD312}" type="slidenum">
              <a:rPr lang="ja-JP" altLang="en-US" smtClean="0"/>
              <a:pPr>
                <a:defRPr/>
              </a:pPr>
              <a:t>71</a:t>
            </a:fld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座標を保管するクラス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ja-JP" altLang="en-US" sz="2800" dirty="0" smtClean="0"/>
              <a:t>例：</a:t>
            </a:r>
            <a:r>
              <a:rPr lang="en-US" altLang="ja-JP" sz="2800" dirty="0" smtClean="0"/>
              <a:t/>
            </a:r>
            <a:br>
              <a:rPr lang="en-US" altLang="ja-JP" sz="2800" dirty="0" smtClean="0"/>
            </a:br>
            <a:r>
              <a:rPr lang="en-US" altLang="ja-JP" sz="2800" dirty="0" smtClean="0"/>
              <a:t>class  Point:</a:t>
            </a:r>
            <a:br>
              <a:rPr lang="en-US" altLang="ja-JP" sz="2800" dirty="0" smtClean="0"/>
            </a:br>
            <a:r>
              <a:rPr lang="en-US" altLang="ja-JP" sz="2800" dirty="0" smtClean="0"/>
              <a:t>    ’ 2</a:t>
            </a:r>
            <a:r>
              <a:rPr lang="ja-JP" altLang="en-US" sz="2800" dirty="0" smtClean="0"/>
              <a:t>次元の座標を保管するためのクラス</a:t>
            </a:r>
            <a:r>
              <a:rPr lang="en-US" altLang="ja-JP" sz="2800" dirty="0" smtClean="0"/>
              <a:t>’</a:t>
            </a:r>
          </a:p>
          <a:p>
            <a:pPr marL="0" indent="0">
              <a:buFont typeface="Arial" charset="0"/>
              <a:buNone/>
              <a:defRPr/>
            </a:pPr>
            <a:r>
              <a:rPr lang="en-US" altLang="ja-JP" sz="2800" dirty="0" smtClean="0"/>
              <a:t/>
            </a:r>
            <a:br>
              <a:rPr lang="en-US" altLang="ja-JP" sz="2800" dirty="0" smtClean="0"/>
            </a:br>
            <a:r>
              <a:rPr lang="en-US" altLang="ja-JP" sz="2800" dirty="0" smtClean="0"/>
              <a:t>    # Point</a:t>
            </a:r>
            <a:r>
              <a:rPr lang="ja-JP" altLang="en-US" sz="2800" dirty="0" smtClean="0"/>
              <a:t>クラスのインスタンスの生成</a:t>
            </a:r>
            <a:r>
              <a:rPr lang="en-US" altLang="ja-JP" sz="2800" dirty="0" smtClean="0"/>
              <a:t/>
            </a:r>
            <a:br>
              <a:rPr lang="en-US" altLang="ja-JP" sz="2800" dirty="0" smtClean="0"/>
            </a:br>
            <a:r>
              <a:rPr lang="en-US" altLang="ja-JP" sz="2800" dirty="0" smtClean="0"/>
              <a:t>    p1=Point</a:t>
            </a:r>
            <a:r>
              <a:rPr lang="en-US" altLang="ja-JP" sz="2800" dirty="0"/>
              <a:t>() </a:t>
            </a:r>
            <a:r>
              <a:rPr lang="en-US" altLang="ja-JP" sz="2800" dirty="0" smtClean="0"/>
              <a:t/>
            </a:r>
            <a:br>
              <a:rPr lang="en-US" altLang="ja-JP" sz="2800" dirty="0" smtClean="0"/>
            </a:br>
            <a:endParaRPr lang="en-US" altLang="ja-JP" sz="2800" dirty="0"/>
          </a:p>
          <a:p>
            <a:pPr marL="0" indent="0">
              <a:buFont typeface="Arial" charset="0"/>
              <a:buNone/>
              <a:defRPr/>
            </a:pPr>
            <a:r>
              <a:rPr lang="en-US" altLang="ja-JP" sz="2800" dirty="0" smtClean="0"/>
              <a:t>     #</a:t>
            </a:r>
            <a:r>
              <a:rPr lang="ja-JP" altLang="en-US" sz="2800" dirty="0" smtClean="0"/>
              <a:t>座標を表す</a:t>
            </a:r>
            <a:r>
              <a:rPr lang="en-US" altLang="ja-JP" sz="2800" dirty="0" err="1" smtClean="0"/>
              <a:t>x,y</a:t>
            </a:r>
            <a:r>
              <a:rPr lang="ja-JP" altLang="en-US" sz="2800" dirty="0" smtClean="0"/>
              <a:t>属性に値を代入</a:t>
            </a:r>
            <a:endParaRPr lang="en-US" altLang="ja-JP" sz="2800" dirty="0" smtClean="0"/>
          </a:p>
          <a:p>
            <a:pPr marL="0" indent="0">
              <a:buFont typeface="Arial" charset="0"/>
              <a:buNone/>
              <a:defRPr/>
            </a:pPr>
            <a:r>
              <a:rPr lang="en-US" altLang="ja-JP" sz="2800" dirty="0"/>
              <a:t> </a:t>
            </a:r>
            <a:r>
              <a:rPr lang="en-US" altLang="ja-JP" sz="2800" dirty="0" smtClean="0"/>
              <a:t>    p1.x =100</a:t>
            </a:r>
          </a:p>
          <a:p>
            <a:pPr marL="0" indent="0">
              <a:buFont typeface="Arial" charset="0"/>
              <a:buNone/>
              <a:defRPr/>
            </a:pPr>
            <a:r>
              <a:rPr lang="en-US" altLang="ja-JP" sz="2800" dirty="0"/>
              <a:t> </a:t>
            </a:r>
            <a:r>
              <a:rPr lang="en-US" altLang="ja-JP" sz="2800" dirty="0" smtClean="0"/>
              <a:t>    p1.y =200</a:t>
            </a:r>
          </a:p>
          <a:p>
            <a:pPr marL="0" indent="0">
              <a:buFont typeface="Arial" charset="0"/>
              <a:buNone/>
              <a:defRPr/>
            </a:pPr>
            <a:endParaRPr lang="ja-JP" altLang="en-US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55DD52-DC4F-46A0-B709-8E8B791FD312}" type="slidenum">
              <a:rPr lang="ja-JP" altLang="en-US" smtClean="0"/>
              <a:pPr>
                <a:defRPr/>
              </a:pPr>
              <a:t>72</a:t>
            </a:fld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メソッド </a:t>
            </a:r>
            <a:r>
              <a:rPr lang="en-US" altLang="ja-JP" smtClean="0"/>
              <a:t>(1)</a:t>
            </a:r>
            <a:endParaRPr lang="ja-JP" altLang="en-US" smtClean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ja-JP" altLang="en-US" sz="2800" dirty="0" smtClean="0"/>
              <a:t>メソッド：クラス内に記述された関数</a:t>
            </a:r>
            <a:r>
              <a:rPr lang="en-US" altLang="ja-JP" sz="2800" dirty="0" smtClean="0"/>
              <a:t/>
            </a:r>
            <a:br>
              <a:rPr lang="en-US" altLang="ja-JP" sz="2800" dirty="0" smtClean="0"/>
            </a:br>
            <a:endParaRPr lang="en-US" altLang="ja-JP" sz="2800" dirty="0" smtClean="0"/>
          </a:p>
          <a:p>
            <a:pPr marL="0" indent="0">
              <a:buFont typeface="Arial" charset="0"/>
              <a:buNone/>
              <a:defRPr/>
            </a:pPr>
            <a:r>
              <a:rPr lang="en-US" altLang="ja-JP" sz="2800" dirty="0"/>
              <a:t> </a:t>
            </a:r>
            <a:r>
              <a:rPr lang="en-US" altLang="ja-JP" sz="2800" dirty="0" smtClean="0"/>
              <a:t>  class Point:</a:t>
            </a:r>
            <a:br>
              <a:rPr lang="en-US" altLang="ja-JP" sz="2800" dirty="0" smtClean="0"/>
            </a:br>
            <a:r>
              <a:rPr lang="en-US" altLang="ja-JP" sz="2800" dirty="0" smtClean="0"/>
              <a:t>        </a:t>
            </a:r>
            <a:r>
              <a:rPr lang="en-US" altLang="ja-JP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</a:t>
            </a:r>
            <a:r>
              <a:rPr lang="en-US" altLang="ja-JP" sz="2800" dirty="0" smtClean="0"/>
              <a:t> </a:t>
            </a:r>
            <a:r>
              <a:rPr lang="en-US" altLang="ja-JP" sz="2800" dirty="0" err="1" smtClean="0"/>
              <a:t>printMe</a:t>
            </a:r>
            <a:r>
              <a:rPr lang="en-US" altLang="ja-JP" sz="2800" dirty="0" smtClean="0"/>
              <a:t>( </a:t>
            </a:r>
            <a:r>
              <a:rPr lang="en-US" altLang="ja-JP" sz="2800" dirty="0" smtClean="0">
                <a:solidFill>
                  <a:srgbClr val="FF0000"/>
                </a:solidFill>
              </a:rPr>
              <a:t>self</a:t>
            </a:r>
            <a:r>
              <a:rPr lang="en-US" altLang="ja-JP" sz="2800" dirty="0" smtClean="0"/>
              <a:t> ):</a:t>
            </a:r>
            <a:br>
              <a:rPr lang="en-US" altLang="ja-JP" sz="2800" dirty="0" smtClean="0"/>
            </a:br>
            <a:r>
              <a:rPr lang="en-US" altLang="ja-JP" sz="2800" dirty="0" smtClean="0"/>
              <a:t>             print ( </a:t>
            </a:r>
            <a:r>
              <a:rPr lang="en-US" altLang="ja-JP" sz="2800" dirty="0" err="1" smtClean="0"/>
              <a:t>self.x</a:t>
            </a:r>
            <a:r>
              <a:rPr lang="en-US" altLang="ja-JP" sz="2800" dirty="0" smtClean="0"/>
              <a:t>, </a:t>
            </a:r>
            <a:r>
              <a:rPr lang="en-US" altLang="ja-JP" sz="2800" dirty="0" err="1" smtClean="0"/>
              <a:t>self.y</a:t>
            </a:r>
            <a:r>
              <a:rPr lang="en-US" altLang="ja-JP" sz="2800" dirty="0" smtClean="0"/>
              <a:t> ) </a:t>
            </a:r>
            <a:br>
              <a:rPr lang="en-US" altLang="ja-JP" sz="2800" dirty="0" smtClean="0"/>
            </a:br>
            <a:endParaRPr lang="en-US" altLang="ja-JP" sz="2800" dirty="0" smtClean="0"/>
          </a:p>
          <a:p>
            <a:pPr marL="0" indent="0">
              <a:buFont typeface="Arial" charset="0"/>
              <a:buNone/>
              <a:defRPr/>
            </a:pPr>
            <a:r>
              <a:rPr lang="ja-JP" altLang="en-US" sz="2800" dirty="0" smtClean="0"/>
              <a:t>   </a:t>
            </a:r>
            <a:r>
              <a:rPr lang="en-US" altLang="ja-JP" sz="2800" dirty="0" smtClean="0"/>
              <a:t>p1=Point()</a:t>
            </a:r>
          </a:p>
          <a:p>
            <a:pPr marL="0" indent="0">
              <a:buFont typeface="Arial" charset="0"/>
              <a:buNone/>
              <a:defRPr/>
            </a:pPr>
            <a:r>
              <a:rPr lang="en-US" altLang="ja-JP" sz="2800" dirty="0"/>
              <a:t> </a:t>
            </a:r>
            <a:r>
              <a:rPr lang="en-US" altLang="ja-JP" sz="2800" dirty="0" smtClean="0"/>
              <a:t>  p1.x=100</a:t>
            </a:r>
            <a:br>
              <a:rPr lang="en-US" altLang="ja-JP" sz="2800" dirty="0" smtClean="0"/>
            </a:br>
            <a:r>
              <a:rPr lang="en-US" altLang="ja-JP" sz="2800" dirty="0" smtClean="0"/>
              <a:t>   p1.y=200</a:t>
            </a:r>
          </a:p>
          <a:p>
            <a:pPr marL="0" indent="0">
              <a:buFont typeface="Arial" charset="0"/>
              <a:buNone/>
              <a:defRPr/>
            </a:pPr>
            <a:r>
              <a:rPr lang="en-US" altLang="ja-JP" sz="2800" dirty="0"/>
              <a:t> </a:t>
            </a:r>
            <a:r>
              <a:rPr lang="en-US" altLang="ja-JP" sz="2800" dirty="0" smtClean="0"/>
              <a:t>  </a:t>
            </a:r>
            <a:r>
              <a:rPr lang="en-US" altLang="ja-JP" sz="2800" dirty="0" smtClean="0">
                <a:solidFill>
                  <a:srgbClr val="FF0000"/>
                </a:solidFill>
              </a:rPr>
              <a:t>p1.printMe()</a:t>
            </a:r>
            <a:r>
              <a:rPr lang="en-US" altLang="ja-JP" sz="2800" dirty="0" smtClean="0"/>
              <a:t>     </a:t>
            </a:r>
            <a:endParaRPr lang="ja-JP" altLang="en-US" sz="2800" dirty="0"/>
          </a:p>
        </p:txBody>
      </p:sp>
      <p:sp>
        <p:nvSpPr>
          <p:cNvPr id="4" name="角丸四角形吹き出し 3"/>
          <p:cNvSpPr/>
          <p:nvPr/>
        </p:nvSpPr>
        <p:spPr>
          <a:xfrm>
            <a:off x="4067944" y="2132856"/>
            <a:ext cx="4464694" cy="864493"/>
          </a:xfrm>
          <a:prstGeom prst="wedgeRoundRectCallout">
            <a:avLst>
              <a:gd name="adj1" fmla="val -62393"/>
              <a:gd name="adj2" fmla="val 56466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dirty="0"/>
              <a:t>メソッドの最初の引数は </a:t>
            </a:r>
            <a:r>
              <a:rPr lang="en-US" altLang="ja-JP" sz="2800" dirty="0">
                <a:solidFill>
                  <a:srgbClr val="FF0000"/>
                </a:solidFill>
              </a:rPr>
              <a:t>self </a:t>
            </a:r>
            <a:endParaRPr lang="en-US" altLang="ja-JP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en-US" altLang="ja-JP" dirty="0"/>
              <a:t>self </a:t>
            </a:r>
            <a:r>
              <a:rPr lang="ja-JP" altLang="en-US" dirty="0"/>
              <a:t>は自分自身（クラスのインスタンス）</a:t>
            </a:r>
          </a:p>
        </p:txBody>
      </p:sp>
      <p:sp>
        <p:nvSpPr>
          <p:cNvPr id="5" name="角丸四角形吹き出し 4"/>
          <p:cNvSpPr/>
          <p:nvPr/>
        </p:nvSpPr>
        <p:spPr>
          <a:xfrm>
            <a:off x="3132138" y="5084763"/>
            <a:ext cx="4248150" cy="720725"/>
          </a:xfrm>
          <a:prstGeom prst="wedgeRoundRectCallout">
            <a:avLst>
              <a:gd name="adj1" fmla="val -62393"/>
              <a:gd name="adj2" fmla="val 56466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dirty="0"/>
              <a:t>クラスを生成するときには </a:t>
            </a:r>
            <a:r>
              <a:rPr lang="en-US" altLang="ja-JP" dirty="0"/>
              <a:t>self </a:t>
            </a:r>
            <a:r>
              <a:rPr lang="ja-JP" altLang="en-US" dirty="0"/>
              <a:t>は省略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55DD52-DC4F-46A0-B709-8E8B791FD312}" type="slidenum">
              <a:rPr lang="ja-JP" altLang="en-US" smtClean="0"/>
              <a:pPr>
                <a:defRPr/>
              </a:pPr>
              <a:t>73</a:t>
            </a:fld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メソッド </a:t>
            </a:r>
            <a:r>
              <a:rPr lang="en-US" altLang="ja-JP" smtClean="0"/>
              <a:t>(2)</a:t>
            </a:r>
            <a:endParaRPr lang="ja-JP" altLang="en-US" smtClean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>
              <a:defRPr/>
            </a:pPr>
            <a:r>
              <a:rPr lang="ja-JP" altLang="en-US" sz="2400" dirty="0" smtClean="0"/>
              <a:t>座標を移動させるメソッド </a:t>
            </a:r>
            <a:r>
              <a:rPr lang="en-US" altLang="ja-JP" sz="2400" dirty="0" smtClean="0"/>
              <a:t>move</a:t>
            </a:r>
            <a:br>
              <a:rPr lang="en-US" altLang="ja-JP" sz="2400" dirty="0" smtClean="0"/>
            </a:br>
            <a:endParaRPr lang="en-US" altLang="ja-JP" sz="2400" dirty="0" smtClean="0"/>
          </a:p>
          <a:p>
            <a:pPr marL="0" indent="0">
              <a:buFont typeface="Arial" charset="0"/>
              <a:buNone/>
              <a:defRPr/>
            </a:pPr>
            <a:r>
              <a:rPr lang="en-US" altLang="ja-JP" sz="2400" dirty="0"/>
              <a:t> </a:t>
            </a:r>
            <a:r>
              <a:rPr lang="en-US" altLang="ja-JP" sz="2400" dirty="0" smtClean="0"/>
              <a:t>  class Point:</a:t>
            </a:r>
            <a:br>
              <a:rPr lang="en-US" altLang="ja-JP" sz="2400" dirty="0" smtClean="0"/>
            </a:br>
            <a:r>
              <a:rPr lang="en-US" altLang="ja-JP" sz="2400" dirty="0" smtClean="0"/>
              <a:t>        def move( self, right, up ):</a:t>
            </a:r>
            <a:br>
              <a:rPr lang="en-US" altLang="ja-JP" sz="2400" dirty="0" smtClean="0"/>
            </a:br>
            <a:r>
              <a:rPr lang="en-US" altLang="ja-JP" sz="2400" dirty="0" smtClean="0"/>
              <a:t>             </a:t>
            </a:r>
            <a:r>
              <a:rPr lang="en-US" altLang="ja-JP" sz="2400" dirty="0" err="1" smtClean="0"/>
              <a:t>self.x</a:t>
            </a:r>
            <a:r>
              <a:rPr lang="en-US" altLang="ja-JP" sz="2400" dirty="0" smtClean="0"/>
              <a:t> += right</a:t>
            </a:r>
            <a:br>
              <a:rPr lang="en-US" altLang="ja-JP" sz="2400" dirty="0" smtClean="0"/>
            </a:br>
            <a:r>
              <a:rPr lang="en-US" altLang="ja-JP" sz="2400" dirty="0" smtClean="0"/>
              <a:t>             </a:t>
            </a:r>
            <a:r>
              <a:rPr lang="en-US" altLang="ja-JP" sz="2400" dirty="0" err="1" smtClean="0"/>
              <a:t>self.y</a:t>
            </a:r>
            <a:r>
              <a:rPr lang="en-US" altLang="ja-JP" sz="2400" dirty="0" smtClean="0"/>
              <a:t>  += up </a:t>
            </a:r>
            <a:br>
              <a:rPr lang="en-US" altLang="ja-JP" sz="2400" dirty="0" smtClean="0"/>
            </a:br>
            <a:endParaRPr lang="en-US" altLang="ja-JP" sz="2400" dirty="0" smtClean="0"/>
          </a:p>
          <a:p>
            <a:pPr marL="0" indent="0">
              <a:buFont typeface="Arial" charset="0"/>
              <a:buNone/>
              <a:defRPr/>
            </a:pPr>
            <a:r>
              <a:rPr lang="ja-JP" altLang="en-US" sz="2400" dirty="0" smtClean="0"/>
              <a:t>   </a:t>
            </a:r>
            <a:r>
              <a:rPr lang="en-US" altLang="ja-JP" sz="2400" dirty="0" smtClean="0"/>
              <a:t>p1=Point() </a:t>
            </a:r>
          </a:p>
          <a:p>
            <a:pPr marL="0" indent="0">
              <a:buFont typeface="Arial" charset="0"/>
              <a:buNone/>
              <a:defRPr/>
            </a:pPr>
            <a:r>
              <a:rPr lang="en-US" altLang="ja-JP" sz="2400" dirty="0" smtClean="0"/>
              <a:t>   p1.x=100</a:t>
            </a:r>
            <a:br>
              <a:rPr lang="en-US" altLang="ja-JP" sz="2400" dirty="0" smtClean="0"/>
            </a:br>
            <a:r>
              <a:rPr lang="en-US" altLang="ja-JP" sz="2400" dirty="0" smtClean="0"/>
              <a:t>   p1.y=200</a:t>
            </a:r>
          </a:p>
          <a:p>
            <a:pPr marL="0" indent="0">
              <a:buFont typeface="Arial" charset="0"/>
              <a:buNone/>
              <a:defRPr/>
            </a:pPr>
            <a:r>
              <a:rPr lang="en-US" altLang="ja-JP" sz="2400" dirty="0"/>
              <a:t> </a:t>
            </a:r>
            <a:r>
              <a:rPr lang="en-US" altLang="ja-JP" sz="2400" dirty="0" smtClean="0"/>
              <a:t>  </a:t>
            </a:r>
            <a:r>
              <a:rPr lang="en-US" altLang="ja-JP" sz="2400" dirty="0" smtClean="0">
                <a:solidFill>
                  <a:srgbClr val="FF0000"/>
                </a:solidFill>
              </a:rPr>
              <a:t>p1.move(10,20)</a:t>
            </a:r>
          </a:p>
          <a:p>
            <a:pPr marL="0" indent="0">
              <a:buFont typeface="Arial" charset="0"/>
              <a:buNone/>
              <a:defRPr/>
            </a:pPr>
            <a:r>
              <a:rPr lang="en-US" altLang="ja-JP" sz="2400" dirty="0" smtClean="0"/>
              <a:t>   p1.printMe()  </a:t>
            </a:r>
            <a:r>
              <a:rPr lang="en-US" altLang="ja-JP" sz="2800" dirty="0" smtClean="0"/>
              <a:t>   </a:t>
            </a:r>
            <a:endParaRPr lang="ja-JP" altLang="en-US" sz="2800" dirty="0"/>
          </a:p>
        </p:txBody>
      </p:sp>
      <p:sp>
        <p:nvSpPr>
          <p:cNvPr id="4" name="角丸四角形吹き出し 3"/>
          <p:cNvSpPr/>
          <p:nvPr/>
        </p:nvSpPr>
        <p:spPr>
          <a:xfrm>
            <a:off x="3563938" y="2060575"/>
            <a:ext cx="4248150" cy="720725"/>
          </a:xfrm>
          <a:prstGeom prst="wedgeRoundRectCallout">
            <a:avLst>
              <a:gd name="adj1" fmla="val -70931"/>
              <a:gd name="adj2" fmla="val 65911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dirty="0"/>
              <a:t>メソッドの最初の引数は </a:t>
            </a:r>
            <a:r>
              <a:rPr lang="en-US" altLang="ja-JP" dirty="0"/>
              <a:t>self </a:t>
            </a:r>
          </a:p>
          <a:p>
            <a:pPr algn="ctr">
              <a:defRPr/>
            </a:pPr>
            <a:r>
              <a:rPr lang="en-US" altLang="ja-JP" dirty="0"/>
              <a:t>self </a:t>
            </a:r>
            <a:r>
              <a:rPr lang="ja-JP" altLang="en-US" dirty="0"/>
              <a:t>は自分自身（クラスのインスタンス）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55DD52-DC4F-46A0-B709-8E8B791FD312}" type="slidenum">
              <a:rPr lang="ja-JP" altLang="en-US" smtClean="0"/>
              <a:pPr>
                <a:defRPr/>
              </a:pPr>
              <a:t>74</a:t>
            </a:fld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コンストラクタ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ja-JP" altLang="en-US" sz="2800" dirty="0" smtClean="0"/>
              <a:t>コンストラクタ：インスタンスが初めて作られたときに呼ばれるメソッド</a:t>
            </a:r>
            <a:r>
              <a:rPr lang="en-US" altLang="ja-JP" sz="2800" dirty="0" smtClean="0"/>
              <a:t/>
            </a:r>
            <a:br>
              <a:rPr lang="en-US" altLang="ja-JP" sz="2800" dirty="0" smtClean="0"/>
            </a:br>
            <a:r>
              <a:rPr lang="en-US" altLang="ja-JP" sz="2800" dirty="0" smtClean="0"/>
              <a:t/>
            </a:r>
            <a:br>
              <a:rPr lang="en-US" altLang="ja-JP" sz="2800" dirty="0" smtClean="0"/>
            </a:br>
            <a:r>
              <a:rPr lang="ja-JP" altLang="en-US" sz="2800" dirty="0" smtClean="0"/>
              <a:t>最初にかならず</a:t>
            </a:r>
            <a:r>
              <a:rPr lang="en-US" altLang="ja-JP" sz="2800" dirty="0" err="1" smtClean="0"/>
              <a:t>x,y</a:t>
            </a:r>
            <a:r>
              <a:rPr lang="ja-JP" altLang="en-US" sz="2800" dirty="0" smtClean="0"/>
              <a:t>座標を入力</a:t>
            </a:r>
            <a:r>
              <a:rPr lang="en-US" altLang="ja-JP" sz="2800" dirty="0" smtClean="0"/>
              <a:t/>
            </a:r>
            <a:br>
              <a:rPr lang="en-US" altLang="ja-JP" sz="2800" dirty="0" smtClean="0"/>
            </a:br>
            <a:r>
              <a:rPr lang="en-US" altLang="ja-JP" sz="2800" dirty="0" smtClean="0"/>
              <a:t>class Point:</a:t>
            </a:r>
            <a:br>
              <a:rPr lang="en-US" altLang="ja-JP" sz="2800" dirty="0" smtClean="0"/>
            </a:br>
            <a:r>
              <a:rPr lang="en-US" altLang="ja-JP" sz="2800" dirty="0" smtClean="0"/>
              <a:t>    def </a:t>
            </a:r>
            <a:r>
              <a:rPr lang="en-US" altLang="ja-JP" sz="2800" dirty="0" smtClean="0">
                <a:solidFill>
                  <a:srgbClr val="FF0000"/>
                </a:solidFill>
              </a:rPr>
              <a:t>_</a:t>
            </a:r>
            <a:r>
              <a:rPr lang="ja-JP" altLang="en-US" sz="2800" dirty="0" smtClean="0">
                <a:solidFill>
                  <a:srgbClr val="FF0000"/>
                </a:solidFill>
              </a:rPr>
              <a:t> </a:t>
            </a:r>
            <a:r>
              <a:rPr lang="en-US" altLang="ja-JP" sz="2800" dirty="0" smtClean="0">
                <a:solidFill>
                  <a:srgbClr val="FF0000"/>
                </a:solidFill>
              </a:rPr>
              <a:t>_</a:t>
            </a:r>
            <a:r>
              <a:rPr lang="en-US" altLang="ja-JP" sz="2800" dirty="0" err="1" smtClean="0">
                <a:solidFill>
                  <a:srgbClr val="FF0000"/>
                </a:solidFill>
              </a:rPr>
              <a:t>init</a:t>
            </a:r>
            <a:r>
              <a:rPr lang="en-US" altLang="ja-JP" sz="2800" dirty="0" smtClean="0">
                <a:solidFill>
                  <a:srgbClr val="FF0000"/>
                </a:solidFill>
              </a:rPr>
              <a:t>_ _ </a:t>
            </a:r>
            <a:r>
              <a:rPr lang="en-US" altLang="ja-JP" sz="2800" dirty="0" smtClean="0"/>
              <a:t>(self, </a:t>
            </a:r>
            <a:r>
              <a:rPr lang="en-US" altLang="ja-JP" sz="2800" dirty="0" err="1" smtClean="0"/>
              <a:t>x,y</a:t>
            </a:r>
            <a:r>
              <a:rPr lang="en-US" altLang="ja-JP" sz="2800" dirty="0" smtClean="0"/>
              <a:t>):</a:t>
            </a:r>
            <a:r>
              <a:rPr lang="en-US" altLang="ja-JP" sz="2800" dirty="0"/>
              <a:t/>
            </a:r>
            <a:br>
              <a:rPr lang="en-US" altLang="ja-JP" sz="2800" dirty="0"/>
            </a:br>
            <a:r>
              <a:rPr lang="en-US" altLang="ja-JP" sz="2800" dirty="0" smtClean="0"/>
              <a:t>         </a:t>
            </a:r>
            <a:r>
              <a:rPr lang="en-US" altLang="ja-JP" sz="2800" dirty="0" err="1" smtClean="0"/>
              <a:t>self.x</a:t>
            </a:r>
            <a:r>
              <a:rPr lang="en-US" altLang="ja-JP" sz="2800" dirty="0" smtClean="0"/>
              <a:t> = x</a:t>
            </a:r>
            <a:br>
              <a:rPr lang="en-US" altLang="ja-JP" sz="2800" dirty="0" smtClean="0"/>
            </a:br>
            <a:r>
              <a:rPr lang="en-US" altLang="ja-JP" sz="2800" dirty="0" smtClean="0"/>
              <a:t>         </a:t>
            </a:r>
            <a:r>
              <a:rPr lang="en-US" altLang="ja-JP" sz="2800" dirty="0" err="1" smtClean="0"/>
              <a:t>self.y</a:t>
            </a:r>
            <a:r>
              <a:rPr lang="en-US" altLang="ja-JP" sz="2800" dirty="0" smtClean="0"/>
              <a:t> = y</a:t>
            </a:r>
            <a:br>
              <a:rPr lang="en-US" altLang="ja-JP" sz="2800" dirty="0" smtClean="0"/>
            </a:br>
            <a:endParaRPr lang="en-US" altLang="ja-JP" sz="2800" dirty="0" smtClean="0"/>
          </a:p>
          <a:p>
            <a:pPr marL="0" indent="0">
              <a:buFont typeface="Arial" charset="0"/>
              <a:buNone/>
              <a:defRPr/>
            </a:pPr>
            <a:r>
              <a:rPr lang="en-US" altLang="ja-JP" sz="2800" dirty="0"/>
              <a:t> </a:t>
            </a:r>
            <a:r>
              <a:rPr lang="en-US" altLang="ja-JP" sz="2800" dirty="0" smtClean="0"/>
              <a:t>  p1=Point(100,200) </a:t>
            </a:r>
            <a:endParaRPr lang="ja-JP" altLang="en-US" sz="2800" dirty="0"/>
          </a:p>
        </p:txBody>
      </p:sp>
      <p:sp>
        <p:nvSpPr>
          <p:cNvPr id="4" name="角丸四角形吹き出し 3"/>
          <p:cNvSpPr/>
          <p:nvPr/>
        </p:nvSpPr>
        <p:spPr>
          <a:xfrm>
            <a:off x="4284663" y="5661025"/>
            <a:ext cx="4248150" cy="720725"/>
          </a:xfrm>
          <a:prstGeom prst="wedgeRoundRectCallout">
            <a:avLst>
              <a:gd name="adj1" fmla="val -68441"/>
              <a:gd name="adj2" fmla="val -29591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dirty="0"/>
              <a:t>クラスを生成するときには </a:t>
            </a:r>
            <a:r>
              <a:rPr lang="en-US" altLang="ja-JP" dirty="0"/>
              <a:t>self </a:t>
            </a:r>
            <a:r>
              <a:rPr lang="ja-JP" altLang="en-US" dirty="0"/>
              <a:t>は省略</a:t>
            </a:r>
          </a:p>
        </p:txBody>
      </p:sp>
      <p:sp>
        <p:nvSpPr>
          <p:cNvPr id="5" name="角丸四角形吹き出し 4"/>
          <p:cNvSpPr/>
          <p:nvPr/>
        </p:nvSpPr>
        <p:spPr>
          <a:xfrm>
            <a:off x="4572000" y="4221163"/>
            <a:ext cx="4321175" cy="720725"/>
          </a:xfrm>
          <a:prstGeom prst="wedgeRoundRectCallout">
            <a:avLst>
              <a:gd name="adj1" fmla="val -93712"/>
              <a:gd name="adj2" fmla="val -51629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dirty="0"/>
              <a:t>コンストラクタなどの特別なクラスは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ja-JP" altLang="en-US" dirty="0"/>
              <a:t> アンダースコア</a:t>
            </a:r>
            <a:r>
              <a:rPr lang="en-US" altLang="ja-JP" dirty="0"/>
              <a:t>2</a:t>
            </a:r>
            <a:r>
              <a:rPr lang="ja-JP" altLang="en-US" dirty="0"/>
              <a:t>回（</a:t>
            </a:r>
            <a:r>
              <a:rPr lang="en-US" altLang="ja-JP" dirty="0"/>
              <a:t>_ _ </a:t>
            </a:r>
            <a:r>
              <a:rPr lang="ja-JP" altLang="en-US" dirty="0"/>
              <a:t>）で挟んで記述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55DD52-DC4F-46A0-B709-8E8B791FD312}" type="slidenum">
              <a:rPr lang="ja-JP" altLang="en-US" smtClean="0"/>
              <a:pPr>
                <a:defRPr/>
              </a:pPr>
              <a:t>75</a:t>
            </a:fld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__str__</a:t>
            </a:r>
            <a:endParaRPr lang="ja-JP" altLang="en-US" smtClean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ja-JP" altLang="en-US" sz="2800" dirty="0" smtClean="0"/>
              <a:t>インスタンスの文字列としての表現を返す</a:t>
            </a:r>
            <a:r>
              <a:rPr lang="en-US" altLang="ja-JP" sz="2800" dirty="0" smtClean="0"/>
              <a:t/>
            </a:r>
            <a:br>
              <a:rPr lang="en-US" altLang="ja-JP" sz="2800" dirty="0" smtClean="0"/>
            </a:br>
            <a:r>
              <a:rPr lang="en-US" altLang="ja-JP" sz="2800" dirty="0" smtClean="0"/>
              <a:t/>
            </a:r>
            <a:br>
              <a:rPr lang="en-US" altLang="ja-JP" sz="2800" dirty="0" smtClean="0"/>
            </a:br>
            <a:r>
              <a:rPr lang="en-US" altLang="ja-JP" sz="2800" dirty="0" smtClean="0"/>
              <a:t>class Point:</a:t>
            </a:r>
            <a:br>
              <a:rPr lang="en-US" altLang="ja-JP" sz="2800" dirty="0" smtClean="0"/>
            </a:br>
            <a:r>
              <a:rPr lang="en-US" altLang="ja-JP" sz="2800" dirty="0" smtClean="0"/>
              <a:t>     def </a:t>
            </a:r>
            <a:r>
              <a:rPr lang="en-US" altLang="ja-JP" sz="2800" dirty="0" smtClean="0">
                <a:solidFill>
                  <a:srgbClr val="FF0000"/>
                </a:solidFill>
              </a:rPr>
              <a:t>_ _</a:t>
            </a:r>
            <a:r>
              <a:rPr lang="en-US" altLang="ja-JP" sz="2800" dirty="0" err="1" smtClean="0">
                <a:solidFill>
                  <a:srgbClr val="FF0000"/>
                </a:solidFill>
              </a:rPr>
              <a:t>str</a:t>
            </a:r>
            <a:r>
              <a:rPr lang="en-US" altLang="ja-JP" sz="2800" dirty="0" smtClean="0">
                <a:solidFill>
                  <a:srgbClr val="FF0000"/>
                </a:solidFill>
              </a:rPr>
              <a:t>_ _ </a:t>
            </a:r>
            <a:r>
              <a:rPr lang="en-US" altLang="ja-JP" sz="2800" dirty="0" smtClean="0"/>
              <a:t>(self):</a:t>
            </a:r>
            <a:br>
              <a:rPr lang="en-US" altLang="ja-JP" sz="2800" dirty="0" smtClean="0"/>
            </a:br>
            <a:r>
              <a:rPr lang="en-US" altLang="ja-JP" sz="2800" dirty="0" smtClean="0"/>
              <a:t>           return '({0},{1})'.format( </a:t>
            </a:r>
            <a:r>
              <a:rPr lang="en-US" altLang="ja-JP" sz="2800" dirty="0" err="1" smtClean="0"/>
              <a:t>self.x</a:t>
            </a:r>
            <a:r>
              <a:rPr lang="en-US" altLang="ja-JP" sz="2800" dirty="0" smtClean="0"/>
              <a:t>, </a:t>
            </a:r>
            <a:r>
              <a:rPr lang="en-US" altLang="ja-JP" sz="2800" dirty="0" err="1" smtClean="0"/>
              <a:t>self.y</a:t>
            </a:r>
            <a:r>
              <a:rPr lang="en-US" altLang="ja-JP" sz="2800" dirty="0" smtClean="0"/>
              <a:t> )</a:t>
            </a:r>
          </a:p>
          <a:p>
            <a:pPr>
              <a:defRPr/>
            </a:pPr>
            <a:endParaRPr lang="en-US" altLang="ja-JP" sz="2800" dirty="0" smtClean="0"/>
          </a:p>
          <a:p>
            <a:pPr marL="0" indent="0">
              <a:buFont typeface="Arial" charset="0"/>
              <a:buNone/>
              <a:defRPr/>
            </a:pPr>
            <a:r>
              <a:rPr lang="en-US" altLang="ja-JP" sz="2800" dirty="0"/>
              <a:t> </a:t>
            </a:r>
            <a:r>
              <a:rPr lang="en-US" altLang="ja-JP" sz="2800" dirty="0" smtClean="0"/>
              <a:t>  p1=Point(100,200)</a:t>
            </a:r>
          </a:p>
          <a:p>
            <a:pPr marL="0" indent="0">
              <a:buFont typeface="Arial" charset="0"/>
              <a:buNone/>
              <a:defRPr/>
            </a:pPr>
            <a:r>
              <a:rPr lang="en-US" altLang="ja-JP" sz="2800" dirty="0"/>
              <a:t> </a:t>
            </a:r>
            <a:r>
              <a:rPr lang="en-US" altLang="ja-JP" sz="2800" dirty="0" smtClean="0"/>
              <a:t>  print ( p1 )</a:t>
            </a:r>
            <a:br>
              <a:rPr lang="en-US" altLang="ja-JP" sz="2800" dirty="0" smtClean="0"/>
            </a:br>
            <a:endParaRPr lang="en-US" altLang="ja-JP" sz="2800" dirty="0" smtClean="0"/>
          </a:p>
          <a:p>
            <a:pPr marL="0" indent="0">
              <a:buFont typeface="Arial" charset="0"/>
              <a:buNone/>
              <a:defRPr/>
            </a:pPr>
            <a:r>
              <a:rPr lang="en-US" altLang="ja-JP" sz="2800" dirty="0" smtClean="0"/>
              <a:t>&gt;&gt;&gt; (100,200)  </a:t>
            </a:r>
            <a:endParaRPr lang="ja-JP" altLang="en-US" sz="2800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55DD52-DC4F-46A0-B709-8E8B791FD312}" type="slidenum">
              <a:rPr lang="ja-JP" altLang="en-US" smtClean="0"/>
              <a:pPr>
                <a:defRPr/>
              </a:pPr>
              <a:t>76</a:t>
            </a:fld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タイトル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en-US" altLang="ja-JP" dirty="0" smtClean="0"/>
              <a:t>__add__</a:t>
            </a:r>
            <a:endParaRPr lang="ja-JP" altLang="en-US" dirty="0" smtClean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68313" y="1268413"/>
            <a:ext cx="8229600" cy="4525962"/>
          </a:xfrm>
        </p:spPr>
        <p:txBody>
          <a:bodyPr/>
          <a:lstStyle/>
          <a:p>
            <a:pPr>
              <a:defRPr/>
            </a:pPr>
            <a:r>
              <a:rPr lang="ja-JP" altLang="en-US" sz="2400" dirty="0" smtClean="0"/>
              <a:t>インスタンスに対して加算（＋）が行われたときに呼び出されるメソッド．第１引数は自分自身（</a:t>
            </a:r>
            <a:r>
              <a:rPr lang="en-US" altLang="ja-JP" sz="2400" dirty="0" smtClean="0"/>
              <a:t>self)</a:t>
            </a:r>
            <a:r>
              <a:rPr lang="ja-JP" altLang="en-US" sz="2400" dirty="0" err="1" smtClean="0"/>
              <a:t>，</a:t>
            </a:r>
            <a:r>
              <a:rPr lang="ja-JP" altLang="en-US" sz="2400" dirty="0" smtClean="0"/>
              <a:t>第</a:t>
            </a:r>
            <a:r>
              <a:rPr lang="en-US" altLang="ja-JP" sz="2400" dirty="0" smtClean="0"/>
              <a:t>2</a:t>
            </a:r>
            <a:r>
              <a:rPr lang="ja-JP" altLang="en-US" sz="2400" dirty="0" smtClean="0"/>
              <a:t>引数が加算される対象</a:t>
            </a:r>
            <a:r>
              <a:rPr lang="en-US" altLang="ja-JP" sz="2400" dirty="0" smtClean="0"/>
              <a:t/>
            </a:r>
            <a:br>
              <a:rPr lang="en-US" altLang="ja-JP" sz="2400" dirty="0" smtClean="0"/>
            </a:br>
            <a:r>
              <a:rPr lang="en-US" altLang="ja-JP" sz="2400" dirty="0" smtClean="0"/>
              <a:t/>
            </a:r>
            <a:br>
              <a:rPr lang="en-US" altLang="ja-JP" sz="2400" dirty="0" smtClean="0"/>
            </a:br>
            <a:r>
              <a:rPr lang="en-US" altLang="ja-JP" sz="2400" dirty="0" smtClean="0"/>
              <a:t>class Point:</a:t>
            </a:r>
            <a:br>
              <a:rPr lang="en-US" altLang="ja-JP" sz="2400" dirty="0" smtClean="0"/>
            </a:br>
            <a:r>
              <a:rPr lang="en-US" altLang="ja-JP" sz="2400" dirty="0" smtClean="0"/>
              <a:t>   def  </a:t>
            </a:r>
            <a:r>
              <a:rPr lang="en-US" altLang="ja-JP" sz="2400" dirty="0" smtClean="0">
                <a:solidFill>
                  <a:srgbClr val="FF0000"/>
                </a:solidFill>
              </a:rPr>
              <a:t>_</a:t>
            </a:r>
            <a:r>
              <a:rPr lang="ja-JP" altLang="en-US" sz="2400" dirty="0">
                <a:solidFill>
                  <a:srgbClr val="FF0000"/>
                </a:solidFill>
              </a:rPr>
              <a:t> </a:t>
            </a:r>
            <a:r>
              <a:rPr lang="en-US" altLang="ja-JP" sz="2400" dirty="0" smtClean="0">
                <a:solidFill>
                  <a:srgbClr val="FF0000"/>
                </a:solidFill>
              </a:rPr>
              <a:t>_ add_ _ </a:t>
            </a:r>
            <a:r>
              <a:rPr lang="en-US" altLang="ja-JP" sz="2400" dirty="0" smtClean="0"/>
              <a:t>(self, other):</a:t>
            </a:r>
            <a:r>
              <a:rPr lang="en-US" altLang="ja-JP" sz="2400" dirty="0"/>
              <a:t/>
            </a:r>
            <a:br>
              <a:rPr lang="en-US" altLang="ja-JP" sz="2400" dirty="0"/>
            </a:br>
            <a:r>
              <a:rPr lang="en-US" altLang="ja-JP" sz="2400" dirty="0" smtClean="0"/>
              <a:t>         return Point(</a:t>
            </a:r>
            <a:r>
              <a:rPr lang="en-US" altLang="ja-JP" sz="2400" dirty="0" err="1" smtClean="0"/>
              <a:t>self.x+other.x</a:t>
            </a:r>
            <a:r>
              <a:rPr lang="en-US" altLang="ja-JP" sz="2400" dirty="0" smtClean="0"/>
              <a:t>, </a:t>
            </a:r>
            <a:r>
              <a:rPr lang="en-US" altLang="ja-JP" sz="2400" dirty="0" err="1" smtClean="0"/>
              <a:t>self.y+other.y</a:t>
            </a:r>
            <a:r>
              <a:rPr lang="en-US" altLang="ja-JP" sz="2400" dirty="0" smtClean="0"/>
              <a:t>)</a:t>
            </a:r>
            <a:br>
              <a:rPr lang="en-US" altLang="ja-JP" sz="2400" dirty="0" smtClean="0"/>
            </a:br>
            <a:endParaRPr lang="en-US" altLang="ja-JP" sz="2400" dirty="0" smtClean="0"/>
          </a:p>
          <a:p>
            <a:pPr marL="0" indent="0">
              <a:buFont typeface="Arial" charset="0"/>
              <a:buNone/>
              <a:defRPr/>
            </a:pPr>
            <a:r>
              <a:rPr lang="en-US" altLang="ja-JP" sz="2400" dirty="0"/>
              <a:t> </a:t>
            </a:r>
            <a:r>
              <a:rPr lang="en-US" altLang="ja-JP" sz="2400" dirty="0" smtClean="0"/>
              <a:t>  p1=Point(100,200)</a:t>
            </a:r>
          </a:p>
          <a:p>
            <a:pPr marL="0" indent="0">
              <a:buFont typeface="Arial" charset="0"/>
              <a:buNone/>
              <a:defRPr/>
            </a:pPr>
            <a:r>
              <a:rPr lang="en-US" altLang="ja-JP" sz="2400" dirty="0"/>
              <a:t> </a:t>
            </a:r>
            <a:r>
              <a:rPr lang="en-US" altLang="ja-JP" sz="2400" dirty="0" smtClean="0"/>
              <a:t>  p2=Point(10,20)</a:t>
            </a:r>
          </a:p>
          <a:p>
            <a:pPr marL="0" indent="0">
              <a:buFont typeface="Arial" charset="0"/>
              <a:buNone/>
              <a:defRPr/>
            </a:pPr>
            <a:r>
              <a:rPr lang="en-US" altLang="ja-JP" sz="2400" dirty="0" smtClean="0"/>
              <a:t>   print ( p1+p2 ) </a:t>
            </a:r>
            <a:r>
              <a:rPr lang="en-US" altLang="ja-JP" sz="2800" dirty="0" smtClean="0"/>
              <a:t/>
            </a:r>
            <a:br>
              <a:rPr lang="en-US" altLang="ja-JP" sz="2800" dirty="0" smtClean="0"/>
            </a:br>
            <a:r>
              <a:rPr lang="en-US" altLang="ja-JP" sz="2800" dirty="0" smtClean="0"/>
              <a:t/>
            </a:r>
            <a:br>
              <a:rPr lang="en-US" altLang="ja-JP" sz="2800" dirty="0" smtClean="0"/>
            </a:br>
            <a:r>
              <a:rPr lang="en-US" altLang="ja-JP" sz="2400" dirty="0" smtClean="0"/>
              <a:t>&gt;&gt; &gt; (110,220)  </a:t>
            </a:r>
            <a:endParaRPr lang="ja-JP" altLang="en-US" sz="2400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55DD52-DC4F-46A0-B709-8E8B791FD312}" type="slidenum">
              <a:rPr lang="ja-JP" altLang="en-US" smtClean="0"/>
              <a:pPr>
                <a:defRPr/>
              </a:pPr>
              <a:t>77</a:t>
            </a:fld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クラス変数とインスタンス変数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  <a:defRPr/>
            </a:pPr>
            <a:r>
              <a:rPr lang="en-US" altLang="ja-JP" sz="2800" dirty="0" smtClean="0"/>
              <a:t>   class Point:</a:t>
            </a:r>
            <a:br>
              <a:rPr lang="en-US" altLang="ja-JP" sz="2800" dirty="0" smtClean="0"/>
            </a:br>
            <a:r>
              <a:rPr lang="en-US" altLang="ja-JP" sz="2800" dirty="0" smtClean="0"/>
              <a:t>    </a:t>
            </a:r>
            <a:r>
              <a:rPr lang="en-US" altLang="ja-JP" sz="2800" dirty="0" err="1" smtClean="0">
                <a:solidFill>
                  <a:srgbClr val="FF0000"/>
                </a:solidFill>
              </a:rPr>
              <a:t>numPoints</a:t>
            </a:r>
            <a:r>
              <a:rPr lang="en-US" altLang="ja-JP" sz="2800" dirty="0" smtClean="0">
                <a:solidFill>
                  <a:srgbClr val="FF0000"/>
                </a:solidFill>
              </a:rPr>
              <a:t>  = 0  </a:t>
            </a:r>
            <a:r>
              <a:rPr lang="en-US" altLang="ja-JP" sz="2800" dirty="0" smtClean="0"/>
              <a:t/>
            </a:r>
            <a:br>
              <a:rPr lang="en-US" altLang="ja-JP" sz="2800" dirty="0" smtClean="0"/>
            </a:br>
            <a:r>
              <a:rPr lang="en-US" altLang="ja-JP" sz="2800" dirty="0" smtClean="0"/>
              <a:t>    def _</a:t>
            </a:r>
            <a:r>
              <a:rPr lang="ja-JP" altLang="en-US" sz="2800" dirty="0" smtClean="0"/>
              <a:t> </a:t>
            </a:r>
            <a:r>
              <a:rPr lang="en-US" altLang="ja-JP" sz="2800" dirty="0" smtClean="0"/>
              <a:t>_init_ _ (self, </a:t>
            </a:r>
            <a:r>
              <a:rPr lang="en-US" altLang="ja-JP" sz="2800" dirty="0" err="1" smtClean="0"/>
              <a:t>x,y</a:t>
            </a:r>
            <a:r>
              <a:rPr lang="en-US" altLang="ja-JP" sz="2800" dirty="0" smtClean="0"/>
              <a:t>):</a:t>
            </a:r>
            <a:r>
              <a:rPr lang="en-US" altLang="ja-JP" sz="2800" dirty="0"/>
              <a:t/>
            </a:r>
            <a:br>
              <a:rPr lang="en-US" altLang="ja-JP" sz="2800" dirty="0"/>
            </a:br>
            <a:r>
              <a:rPr lang="en-US" altLang="ja-JP" sz="2800" dirty="0" smtClean="0"/>
              <a:t>         </a:t>
            </a:r>
            <a:r>
              <a:rPr lang="en-US" altLang="ja-JP" sz="2800" dirty="0" err="1" smtClean="0"/>
              <a:t>self.x</a:t>
            </a:r>
            <a:r>
              <a:rPr lang="en-US" altLang="ja-JP" sz="2800" dirty="0" smtClean="0"/>
              <a:t> = x</a:t>
            </a:r>
            <a:br>
              <a:rPr lang="en-US" altLang="ja-JP" sz="2800" dirty="0" smtClean="0"/>
            </a:br>
            <a:r>
              <a:rPr lang="en-US" altLang="ja-JP" sz="2800" dirty="0" smtClean="0"/>
              <a:t>         </a:t>
            </a:r>
            <a:r>
              <a:rPr lang="en-US" altLang="ja-JP" sz="2800" dirty="0" err="1" smtClean="0"/>
              <a:t>self.y</a:t>
            </a:r>
            <a:r>
              <a:rPr lang="en-US" altLang="ja-JP" sz="2800" dirty="0" smtClean="0"/>
              <a:t> = y</a:t>
            </a:r>
          </a:p>
          <a:p>
            <a:pPr>
              <a:buNone/>
              <a:defRPr/>
            </a:pPr>
            <a:r>
              <a:rPr lang="en-US" altLang="ja-JP" sz="2800" dirty="0" smtClean="0"/>
              <a:t>             </a:t>
            </a:r>
            <a:r>
              <a:rPr lang="en-US" altLang="ja-JP" sz="2800" dirty="0" err="1" smtClean="0"/>
              <a:t>Point.numPoint</a:t>
            </a:r>
            <a:r>
              <a:rPr lang="en-US" altLang="ja-JP" sz="2800" dirty="0" smtClean="0"/>
              <a:t> +=1 </a:t>
            </a:r>
            <a:br>
              <a:rPr lang="en-US" altLang="ja-JP" sz="2800" dirty="0" smtClean="0"/>
            </a:br>
            <a:endParaRPr lang="en-US" altLang="ja-JP" sz="2800" dirty="0" smtClean="0"/>
          </a:p>
          <a:p>
            <a:pPr marL="0" indent="0">
              <a:buNone/>
              <a:defRPr/>
            </a:pPr>
            <a:r>
              <a:rPr lang="en-US" altLang="ja-JP" sz="2800" dirty="0"/>
              <a:t> </a:t>
            </a:r>
            <a:r>
              <a:rPr lang="en-US" altLang="ja-JP" sz="2800" dirty="0" smtClean="0"/>
              <a:t>  p1=Point(100,200)</a:t>
            </a:r>
          </a:p>
          <a:p>
            <a:pPr marL="0" indent="0">
              <a:buNone/>
              <a:defRPr/>
            </a:pPr>
            <a:r>
              <a:rPr lang="en-US" altLang="ja-JP" sz="2800" dirty="0" smtClean="0"/>
              <a:t>   p2=Point(10,20)</a:t>
            </a:r>
          </a:p>
          <a:p>
            <a:pPr marL="0" indent="0">
              <a:buNone/>
              <a:defRPr/>
            </a:pPr>
            <a:r>
              <a:rPr lang="en-US" altLang="ja-JP" sz="2800" dirty="0" smtClean="0"/>
              <a:t>   print (</a:t>
            </a:r>
            <a:r>
              <a:rPr lang="en-US" altLang="ja-JP" sz="2800" dirty="0" err="1" smtClean="0"/>
              <a:t>Point.numPoints</a:t>
            </a:r>
            <a:r>
              <a:rPr lang="en-US" altLang="ja-JP" sz="2800" dirty="0" smtClean="0"/>
              <a:t> )</a:t>
            </a:r>
          </a:p>
          <a:p>
            <a:pPr marL="0" indent="0">
              <a:buNone/>
              <a:defRPr/>
            </a:pPr>
            <a:r>
              <a:rPr lang="en-US" altLang="ja-JP" sz="2800" dirty="0" smtClean="0"/>
              <a:t>&gt;&gt;&gt;  2 </a:t>
            </a:r>
            <a:endParaRPr lang="ja-JP" altLang="en-US" sz="2800" dirty="0"/>
          </a:p>
        </p:txBody>
      </p:sp>
      <p:sp>
        <p:nvSpPr>
          <p:cNvPr id="7" name="右矢印 6"/>
          <p:cNvSpPr/>
          <p:nvPr/>
        </p:nvSpPr>
        <p:spPr>
          <a:xfrm flipH="1">
            <a:off x="3923928" y="2060848"/>
            <a:ext cx="504056" cy="432048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716016" y="1988840"/>
            <a:ext cx="18053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/>
              <a:t>クラス変数</a:t>
            </a:r>
            <a:endParaRPr kumimoji="1" lang="ja-JP" altLang="en-US" sz="2800" dirty="0"/>
          </a:p>
        </p:txBody>
      </p:sp>
      <p:sp>
        <p:nvSpPr>
          <p:cNvPr id="9" name="右矢印 8"/>
          <p:cNvSpPr/>
          <p:nvPr/>
        </p:nvSpPr>
        <p:spPr>
          <a:xfrm flipH="1">
            <a:off x="3923928" y="3140968"/>
            <a:ext cx="504056" cy="432048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788024" y="3068960"/>
            <a:ext cx="27414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 smtClean="0"/>
              <a:t>インスタンス</a:t>
            </a:r>
            <a:r>
              <a:rPr kumimoji="1" lang="ja-JP" altLang="en-US" sz="2800" dirty="0" smtClean="0"/>
              <a:t>変数</a:t>
            </a:r>
            <a:endParaRPr kumimoji="1" lang="ja-JP" altLang="en-US" sz="2800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55DD52-DC4F-46A0-B709-8E8B791FD312}" type="slidenum">
              <a:rPr lang="ja-JP" altLang="en-US" smtClean="0"/>
              <a:pPr>
                <a:defRPr/>
              </a:pPr>
              <a:t>78</a:t>
            </a:fld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継承</a:t>
            </a:r>
          </a:p>
        </p:txBody>
      </p:sp>
      <p:sp>
        <p:nvSpPr>
          <p:cNvPr id="4096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95536" y="1268761"/>
            <a:ext cx="7632848" cy="1800200"/>
          </a:xfrm>
        </p:spPr>
        <p:txBody>
          <a:bodyPr/>
          <a:lstStyle/>
          <a:p>
            <a:r>
              <a:rPr lang="ja-JP" altLang="en-US" sz="2800" dirty="0" smtClean="0"/>
              <a:t>スーパークラスをもとにサブクラスを設計する</a:t>
            </a:r>
            <a:r>
              <a:rPr lang="en-US" altLang="ja-JP" sz="2800" dirty="0" smtClean="0"/>
              <a:t/>
            </a:r>
            <a:br>
              <a:rPr lang="en-US" altLang="ja-JP" sz="2800" dirty="0" smtClean="0"/>
            </a:br>
            <a:r>
              <a:rPr lang="en-US" altLang="ja-JP" sz="2800" dirty="0" smtClean="0"/>
              <a:t/>
            </a:r>
            <a:br>
              <a:rPr lang="en-US" altLang="ja-JP" sz="2800" dirty="0" smtClean="0"/>
            </a:br>
            <a:r>
              <a:rPr lang="en-US" altLang="ja-JP" sz="2800" dirty="0" smtClean="0"/>
              <a:t>class  </a:t>
            </a:r>
            <a:r>
              <a:rPr lang="ja-JP" altLang="en-US" sz="2800" dirty="0" smtClean="0"/>
              <a:t>サブクラス名（ スーパークラス名）</a:t>
            </a:r>
            <a:r>
              <a:rPr lang="en-US" altLang="ja-JP" sz="2800" dirty="0" smtClean="0"/>
              <a:t>:</a:t>
            </a:r>
            <a:br>
              <a:rPr lang="en-US" altLang="ja-JP" sz="2800" dirty="0" smtClean="0"/>
            </a:br>
            <a:r>
              <a:rPr lang="en-US" altLang="ja-JP" sz="2800" dirty="0" smtClean="0"/>
              <a:t>      </a:t>
            </a:r>
            <a:r>
              <a:rPr lang="ja-JP" altLang="en-US" sz="2800" dirty="0" smtClean="0"/>
              <a:t>サブクラスの中身</a:t>
            </a:r>
            <a:r>
              <a:rPr lang="en-US" altLang="ja-JP" sz="2800" dirty="0" smtClean="0"/>
              <a:t/>
            </a:r>
            <a:br>
              <a:rPr lang="en-US" altLang="ja-JP" sz="2800" dirty="0" smtClean="0"/>
            </a:br>
            <a:endParaRPr lang="en-US" altLang="ja-JP" sz="2800" dirty="0" smtClean="0"/>
          </a:p>
        </p:txBody>
      </p:sp>
      <p:sp>
        <p:nvSpPr>
          <p:cNvPr id="4" name="正方形/長方形 3"/>
          <p:cNvSpPr/>
          <p:nvPr/>
        </p:nvSpPr>
        <p:spPr>
          <a:xfrm>
            <a:off x="251520" y="3573016"/>
            <a:ext cx="511256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800" dirty="0" smtClean="0"/>
              <a:t>class </a:t>
            </a:r>
            <a:r>
              <a:rPr lang="en-US" altLang="ja-JP" sz="2800" dirty="0" err="1" smtClean="0"/>
              <a:t>MovingPoint</a:t>
            </a:r>
            <a:r>
              <a:rPr lang="en-US" altLang="ja-JP" sz="2800" dirty="0" smtClean="0"/>
              <a:t>( Point ):</a:t>
            </a:r>
            <a:br>
              <a:rPr lang="en-US" altLang="ja-JP" sz="2800" dirty="0" smtClean="0"/>
            </a:br>
            <a:endParaRPr lang="en-US" altLang="ja-JP" sz="2800" dirty="0" smtClean="0"/>
          </a:p>
          <a:p>
            <a:r>
              <a:rPr lang="en-US" altLang="ja-JP" sz="2800" dirty="0" smtClean="0"/>
              <a:t>    def _ _init_ _(self, x, y, v):</a:t>
            </a:r>
            <a:br>
              <a:rPr lang="en-US" altLang="ja-JP" sz="2800" dirty="0" smtClean="0"/>
            </a:br>
            <a:endParaRPr lang="en-US" altLang="ja-JP" sz="2800" dirty="0" smtClean="0"/>
          </a:p>
          <a:p>
            <a:r>
              <a:rPr lang="en-US" altLang="ja-JP" sz="2800" dirty="0" smtClean="0"/>
              <a:t>        Point._ _init_ _(self, x, y)</a:t>
            </a:r>
            <a:br>
              <a:rPr lang="en-US" altLang="ja-JP" sz="2800" dirty="0" smtClean="0"/>
            </a:br>
            <a:endParaRPr lang="en-US" altLang="ja-JP" sz="2800" dirty="0" smtClean="0"/>
          </a:p>
          <a:p>
            <a:r>
              <a:rPr lang="en-US" altLang="ja-JP" sz="2800" dirty="0" smtClean="0"/>
              <a:t>        </a:t>
            </a:r>
            <a:r>
              <a:rPr lang="en-US" altLang="ja-JP" sz="2800" dirty="0" err="1" smtClean="0"/>
              <a:t>self.v</a:t>
            </a:r>
            <a:r>
              <a:rPr lang="ja-JP" altLang="en-US" sz="2800" dirty="0" smtClean="0"/>
              <a:t>　</a:t>
            </a:r>
            <a:r>
              <a:rPr lang="en-US" altLang="ja-JP" sz="2800" dirty="0" smtClean="0"/>
              <a:t>=</a:t>
            </a:r>
            <a:r>
              <a:rPr lang="ja-JP" altLang="en-US" sz="2800" dirty="0" smtClean="0"/>
              <a:t>　</a:t>
            </a:r>
            <a:r>
              <a:rPr lang="en-US" altLang="ja-JP" sz="2800" dirty="0" smtClean="0"/>
              <a:t>v</a:t>
            </a:r>
            <a:endParaRPr lang="ja-JP" altLang="en-US" sz="2800" dirty="0"/>
          </a:p>
        </p:txBody>
      </p:sp>
      <p:sp>
        <p:nvSpPr>
          <p:cNvPr id="5" name="右矢印 4"/>
          <p:cNvSpPr/>
          <p:nvPr/>
        </p:nvSpPr>
        <p:spPr>
          <a:xfrm flipH="1">
            <a:off x="5004048" y="5373216"/>
            <a:ext cx="648072" cy="432048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868144" y="5229200"/>
            <a:ext cx="25314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スーパークラスの</a:t>
            </a:r>
            <a:endParaRPr kumimoji="1" lang="en-US" altLang="ja-JP" dirty="0" smtClean="0"/>
          </a:p>
          <a:p>
            <a:r>
              <a:rPr lang="ja-JP" altLang="en-US" dirty="0" smtClean="0"/>
              <a:t>コンストラクタのよび出し</a:t>
            </a:r>
            <a:endParaRPr kumimoji="1" lang="ja-JP" altLang="en-US" dirty="0"/>
          </a:p>
        </p:txBody>
      </p:sp>
      <p:sp>
        <p:nvSpPr>
          <p:cNvPr id="7" name="右矢印 6"/>
          <p:cNvSpPr/>
          <p:nvPr/>
        </p:nvSpPr>
        <p:spPr>
          <a:xfrm flipH="1">
            <a:off x="4932040" y="3717032"/>
            <a:ext cx="648072" cy="432048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868144" y="3717032"/>
            <a:ext cx="1949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Point</a:t>
            </a:r>
            <a:r>
              <a:rPr kumimoji="1" lang="ja-JP" altLang="en-US" dirty="0" smtClean="0"/>
              <a:t>クラスを継承</a:t>
            </a:r>
            <a:endParaRPr kumimoji="1" lang="ja-JP" altLang="en-US" dirty="0"/>
          </a:p>
        </p:txBody>
      </p:sp>
      <p:sp>
        <p:nvSpPr>
          <p:cNvPr id="9" name="右矢印 8"/>
          <p:cNvSpPr/>
          <p:nvPr/>
        </p:nvSpPr>
        <p:spPr>
          <a:xfrm flipH="1">
            <a:off x="5004048" y="4509120"/>
            <a:ext cx="648072" cy="432048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724128" y="4581128"/>
            <a:ext cx="2920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 </a:t>
            </a:r>
            <a:r>
              <a:rPr lang="en-US" altLang="ja-JP" dirty="0" err="1" smtClean="0"/>
              <a:t>x</a:t>
            </a:r>
            <a:r>
              <a:rPr kumimoji="1" lang="en-US" altLang="ja-JP" dirty="0" err="1" smtClean="0"/>
              <a:t>,y</a:t>
            </a:r>
            <a:r>
              <a:rPr kumimoji="1" lang="ja-JP" altLang="en-US" dirty="0" smtClean="0"/>
              <a:t>座標の他に速度</a:t>
            </a:r>
            <a:r>
              <a:rPr kumimoji="1" lang="en-US" altLang="ja-JP" dirty="0" smtClean="0"/>
              <a:t>v</a:t>
            </a:r>
            <a:r>
              <a:rPr kumimoji="1" lang="ja-JP" altLang="en-US" dirty="0" smtClean="0"/>
              <a:t>を入力</a:t>
            </a:r>
            <a:endParaRPr kumimoji="1" lang="ja-JP" altLang="en-US" dirty="0"/>
          </a:p>
        </p:txBody>
      </p:sp>
      <p:sp>
        <p:nvSpPr>
          <p:cNvPr id="11" name="右矢印 10"/>
          <p:cNvSpPr/>
          <p:nvPr/>
        </p:nvSpPr>
        <p:spPr>
          <a:xfrm flipH="1">
            <a:off x="5004048" y="6165304"/>
            <a:ext cx="648072" cy="432048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724128" y="6165304"/>
            <a:ext cx="3281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インスタンス属性に速度</a:t>
            </a:r>
            <a:r>
              <a:rPr kumimoji="1" lang="en-US" altLang="ja-JP" dirty="0" smtClean="0"/>
              <a:t>v</a:t>
            </a:r>
            <a:r>
              <a:rPr kumimoji="1" lang="ja-JP" altLang="en-US" dirty="0" smtClean="0"/>
              <a:t>を追加</a:t>
            </a:r>
            <a:endParaRPr kumimoji="1" lang="ja-JP" altLang="en-US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55DD52-DC4F-46A0-B709-8E8B791FD312}" type="slidenum">
              <a:rPr lang="ja-JP" altLang="en-US" smtClean="0"/>
              <a:pPr>
                <a:defRPr/>
              </a:pPr>
              <a:t>79</a:t>
            </a:fld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dirty="0" smtClean="0"/>
              <a:t>’Hello, world!’</a:t>
            </a:r>
            <a:endParaRPr lang="ja-JP" altLang="en-US" dirty="0" smtClean="0"/>
          </a:p>
        </p:txBody>
      </p:sp>
      <p:sp>
        <p:nvSpPr>
          <p:cNvPr id="5" name="コンテンツ プレースホルダ 4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ja-JP" sz="2800" dirty="0" smtClean="0"/>
              <a:t>’Hello, world!’</a:t>
            </a:r>
            <a:r>
              <a:rPr lang="ja-JP" altLang="en-US" sz="2800" dirty="0" smtClean="0"/>
              <a:t>と出力するプログラム</a:t>
            </a:r>
            <a:r>
              <a:rPr lang="en-US" altLang="ja-JP" sz="2800" dirty="0" smtClean="0"/>
              <a:t/>
            </a:r>
            <a:br>
              <a:rPr lang="en-US" altLang="ja-JP" sz="2800" dirty="0" smtClean="0"/>
            </a:br>
            <a:endParaRPr lang="en-US" altLang="ja-JP" sz="28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ja-JP" sz="2800" dirty="0" smtClean="0"/>
              <a:t>C++</a:t>
            </a:r>
            <a:r>
              <a:rPr lang="ja-JP" altLang="en-US" sz="2800" dirty="0" smtClean="0"/>
              <a:t>版（覚える必要なし！）</a:t>
            </a:r>
            <a:r>
              <a:rPr lang="en-US" altLang="ja-JP" sz="2800" dirty="0" smtClean="0"/>
              <a:t/>
            </a:r>
            <a:br>
              <a:rPr lang="en-US" altLang="ja-JP" sz="2800" dirty="0" smtClean="0"/>
            </a:br>
            <a:r>
              <a:rPr lang="en-US" altLang="ja-JP" sz="2800" dirty="0" smtClean="0"/>
              <a:t/>
            </a:r>
            <a:br>
              <a:rPr lang="en-US" altLang="ja-JP" sz="2800" dirty="0" smtClean="0"/>
            </a:br>
            <a:r>
              <a:rPr lang="en-US" altLang="ja-JP" sz="2400" dirty="0" smtClean="0">
                <a:solidFill>
                  <a:schemeClr val="tx2"/>
                </a:solidFill>
              </a:rPr>
              <a:t>#include &lt;</a:t>
            </a:r>
            <a:r>
              <a:rPr lang="en-US" altLang="ja-JP" sz="2400" dirty="0" err="1" smtClean="0">
                <a:solidFill>
                  <a:schemeClr val="tx2"/>
                </a:solidFill>
              </a:rPr>
              <a:t>iostream</a:t>
            </a:r>
            <a:r>
              <a:rPr lang="en-US" altLang="ja-JP" sz="2400" dirty="0" smtClean="0">
                <a:solidFill>
                  <a:schemeClr val="tx2"/>
                </a:solidFill>
              </a:rPr>
              <a:t>&gt;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ja-JP" sz="2400" dirty="0" smtClean="0">
                <a:solidFill>
                  <a:schemeClr val="tx2"/>
                </a:solidFill>
              </a:rPr>
              <a:t>    </a:t>
            </a:r>
            <a:r>
              <a:rPr lang="ja-JP" altLang="en-US" sz="2400" dirty="0" smtClean="0">
                <a:solidFill>
                  <a:schemeClr val="tx2"/>
                </a:solidFill>
              </a:rPr>
              <a:t> </a:t>
            </a:r>
            <a:r>
              <a:rPr lang="en-US" altLang="ja-JP" sz="2400" dirty="0" err="1" smtClean="0">
                <a:solidFill>
                  <a:schemeClr val="tx2"/>
                </a:solidFill>
              </a:rPr>
              <a:t>int</a:t>
            </a:r>
            <a:r>
              <a:rPr lang="en-US" altLang="ja-JP" sz="2400" dirty="0" smtClean="0">
                <a:solidFill>
                  <a:schemeClr val="tx2"/>
                </a:solidFill>
              </a:rPr>
              <a:t> main() {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ja-JP" sz="2400" dirty="0" smtClean="0">
                <a:solidFill>
                  <a:schemeClr val="tx2"/>
                </a:solidFill>
              </a:rPr>
              <a:t>        std::</a:t>
            </a:r>
            <a:r>
              <a:rPr lang="en-US" altLang="ja-JP" sz="2400" dirty="0" err="1" smtClean="0">
                <a:solidFill>
                  <a:schemeClr val="tx2"/>
                </a:solidFill>
              </a:rPr>
              <a:t>cout</a:t>
            </a:r>
            <a:r>
              <a:rPr lang="en-US" altLang="ja-JP" sz="2400" dirty="0" smtClean="0">
                <a:solidFill>
                  <a:schemeClr val="tx2"/>
                </a:solidFill>
              </a:rPr>
              <a:t> &lt;&lt; ’Hello, world!’ &lt;&lt; std::</a:t>
            </a:r>
            <a:r>
              <a:rPr lang="en-US" altLang="ja-JP" sz="2400" dirty="0" err="1" smtClean="0">
                <a:solidFill>
                  <a:schemeClr val="tx2"/>
                </a:solidFill>
              </a:rPr>
              <a:t>endl</a:t>
            </a:r>
            <a:r>
              <a:rPr lang="en-US" altLang="ja-JP" sz="2400" dirty="0" smtClean="0">
                <a:solidFill>
                  <a:schemeClr val="tx2"/>
                </a:solidFill>
              </a:rPr>
              <a:t>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ja-JP" sz="2400" dirty="0" smtClean="0">
                <a:solidFill>
                  <a:schemeClr val="tx2"/>
                </a:solidFill>
              </a:rPr>
              <a:t>       return 0;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ja-JP" sz="2400" dirty="0" smtClean="0">
                <a:solidFill>
                  <a:schemeClr val="tx2"/>
                </a:solidFill>
              </a:rPr>
              <a:t>     }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ja-JP" sz="24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ja-JP" sz="2800" dirty="0" smtClean="0"/>
              <a:t>Python 3 </a:t>
            </a:r>
            <a:r>
              <a:rPr lang="ja-JP" altLang="en-US" sz="2800" dirty="0" smtClean="0"/>
              <a:t>版</a:t>
            </a:r>
            <a:endParaRPr lang="en-US" altLang="ja-JP" sz="28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ja-JP" sz="28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ja-JP" sz="4200" dirty="0">
                <a:solidFill>
                  <a:srgbClr val="FF0000"/>
                </a:solidFill>
              </a:rPr>
              <a:t>print </a:t>
            </a:r>
            <a:r>
              <a:rPr lang="ja-JP" altLang="en-US" sz="4200" dirty="0" smtClean="0">
                <a:solidFill>
                  <a:srgbClr val="FF0000"/>
                </a:solidFill>
              </a:rPr>
              <a:t>（ </a:t>
            </a:r>
            <a:r>
              <a:rPr lang="en-US" altLang="ja-JP" sz="4200" dirty="0" smtClean="0">
                <a:solidFill>
                  <a:srgbClr val="FF0000"/>
                </a:solidFill>
              </a:rPr>
              <a:t>’Hello</a:t>
            </a:r>
            <a:r>
              <a:rPr lang="en-US" altLang="ja-JP" sz="4200" dirty="0">
                <a:solidFill>
                  <a:srgbClr val="FF0000"/>
                </a:solidFill>
              </a:rPr>
              <a:t>, world</a:t>
            </a:r>
            <a:r>
              <a:rPr lang="en-US" altLang="ja-JP" sz="4200" dirty="0" smtClean="0">
                <a:solidFill>
                  <a:srgbClr val="FF0000"/>
                </a:solidFill>
              </a:rPr>
              <a:t>!’ )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55DD52-DC4F-46A0-B709-8E8B791FD312}" type="slidenum">
              <a:rPr lang="ja-JP" altLang="en-US" smtClean="0"/>
              <a:pPr>
                <a:defRPr/>
              </a:pPr>
              <a:t>8</a:t>
            </a:fld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モジュール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07505" y="1500188"/>
            <a:ext cx="9036496" cy="5143500"/>
          </a:xfrm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ja-JP" altLang="en-US" dirty="0" smtClean="0"/>
              <a:t>モジュール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プログラムを分割して「ファイル名</a:t>
            </a:r>
            <a:r>
              <a:rPr lang="en-US" altLang="ja-JP" dirty="0" smtClean="0"/>
              <a:t>.</a:t>
            </a:r>
            <a:r>
              <a:rPr lang="en-US" altLang="ja-JP" dirty="0" err="1" smtClean="0"/>
              <a:t>py</a:t>
            </a:r>
            <a:r>
              <a:rPr lang="ja-JP" altLang="en-US" dirty="0" smtClean="0"/>
              <a:t>」のファイルに保管したもの．他のプログラムから呼び出して使う．</a:t>
            </a:r>
            <a:endParaRPr lang="en-US" altLang="ja-JP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ja-JP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ja-JP" altLang="en-US" dirty="0" smtClean="0"/>
              <a:t>方法１：モジュールの読み込み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>
                <a:solidFill>
                  <a:srgbClr val="FF0000"/>
                </a:solidFill>
              </a:rPr>
              <a:t>import</a:t>
            </a:r>
            <a:r>
              <a:rPr lang="en-US" altLang="ja-JP" dirty="0" smtClean="0"/>
              <a:t> </a:t>
            </a:r>
            <a:r>
              <a:rPr lang="ja-JP" altLang="en-US" dirty="0" smtClean="0"/>
              <a:t>ファイル名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endParaRPr lang="en-US" altLang="ja-JP" dirty="0" smtClean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ja-JP" altLang="en-US" dirty="0" smtClean="0"/>
              <a:t>例：平方根の印刷（数学モジュール</a:t>
            </a:r>
            <a:r>
              <a:rPr lang="en-US" altLang="ja-JP" dirty="0" smtClean="0"/>
              <a:t>math</a:t>
            </a:r>
            <a:r>
              <a:rPr lang="ja-JP" altLang="en-US" dirty="0" smtClean="0"/>
              <a:t>の読み込みと，その中の平方根関数 </a:t>
            </a:r>
            <a:r>
              <a:rPr lang="en-US" altLang="ja-JP" dirty="0" err="1" smtClean="0"/>
              <a:t>sqrt</a:t>
            </a:r>
            <a:r>
              <a:rPr lang="en-US" altLang="ja-JP" dirty="0" smtClean="0"/>
              <a:t>()</a:t>
            </a:r>
            <a:r>
              <a:rPr lang="ja-JP" altLang="en-US" dirty="0" smtClean="0"/>
              <a:t>の利用）</a:t>
            </a:r>
            <a:endParaRPr lang="en-US" altLang="ja-JP" dirty="0" smtClean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ja-JP" dirty="0" smtClean="0"/>
              <a:t>import    math    </a:t>
            </a:r>
            <a:r>
              <a:rPr lang="ja-JP" altLang="en-US" dirty="0" smtClean="0"/>
              <a:t>（</a:t>
            </a:r>
            <a:r>
              <a:rPr lang="en-US" altLang="ja-JP" dirty="0" smtClean="0"/>
              <a:t>as </a:t>
            </a:r>
            <a:r>
              <a:rPr lang="ja-JP" altLang="en-US" dirty="0" smtClean="0"/>
              <a:t>別名）</a:t>
            </a:r>
            <a:endParaRPr lang="en-US" altLang="ja-JP" dirty="0" smtClean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ja-JP" dirty="0" smtClean="0"/>
              <a:t>print ( </a:t>
            </a:r>
            <a:r>
              <a:rPr lang="en-US" altLang="ja-JP" dirty="0" err="1" smtClean="0"/>
              <a:t>math.sqrt</a:t>
            </a:r>
            <a:r>
              <a:rPr lang="en-US" altLang="ja-JP" dirty="0" smtClean="0"/>
              <a:t>(2) )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ja-JP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ja-JP" altLang="en-US" dirty="0" smtClean="0"/>
              <a:t>方法２：モジュール内の関数の読み込み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>
                <a:solidFill>
                  <a:srgbClr val="FF0000"/>
                </a:solidFill>
              </a:rPr>
              <a:t>from</a:t>
            </a:r>
            <a:r>
              <a:rPr lang="en-US" altLang="ja-JP" dirty="0" smtClean="0"/>
              <a:t> </a:t>
            </a:r>
            <a:r>
              <a:rPr lang="ja-JP" altLang="en-US" dirty="0" smtClean="0"/>
              <a:t>ファイル名 </a:t>
            </a:r>
            <a:r>
              <a:rPr lang="en-US" altLang="ja-JP" dirty="0" smtClean="0">
                <a:solidFill>
                  <a:srgbClr val="FF0000"/>
                </a:solidFill>
              </a:rPr>
              <a:t>import</a:t>
            </a:r>
            <a:r>
              <a:rPr lang="en-US" altLang="ja-JP" dirty="0" smtClean="0"/>
              <a:t> </a:t>
            </a:r>
            <a:r>
              <a:rPr lang="ja-JP" altLang="en-US" dirty="0" smtClean="0"/>
              <a:t>関数名</a:t>
            </a:r>
            <a:r>
              <a:rPr lang="en-US" altLang="ja-JP" dirty="0" smtClean="0"/>
              <a:t>1, </a:t>
            </a:r>
            <a:r>
              <a:rPr lang="ja-JP" altLang="en-US" dirty="0" smtClean="0"/>
              <a:t>関数名</a:t>
            </a:r>
            <a:r>
              <a:rPr lang="en-US" altLang="ja-JP" dirty="0" smtClean="0"/>
              <a:t>2,…</a:t>
            </a:r>
            <a:r>
              <a:rPr lang="ja-JP" altLang="en-US" dirty="0" smtClean="0"/>
              <a:t>　（もしくはワイルドカード </a:t>
            </a:r>
            <a:r>
              <a:rPr lang="en-US" altLang="ja-JP" dirty="0" smtClean="0"/>
              <a:t>*</a:t>
            </a:r>
            <a:r>
              <a:rPr lang="ja-JP" altLang="en-US" dirty="0" smtClean="0"/>
              <a:t>）</a:t>
            </a:r>
            <a:endParaRPr lang="en-US" altLang="ja-JP" dirty="0" smtClean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ja-JP" dirty="0" smtClean="0"/>
              <a:t>from math import *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ja-JP" dirty="0" smtClean="0"/>
              <a:t>print ( </a:t>
            </a:r>
            <a:r>
              <a:rPr lang="en-US" altLang="ja-JP" dirty="0" err="1" smtClean="0"/>
              <a:t>sqrt</a:t>
            </a:r>
            <a:r>
              <a:rPr lang="en-US" altLang="ja-JP" dirty="0" smtClean="0"/>
              <a:t>(2) )</a:t>
            </a:r>
            <a:endParaRPr lang="ja-JP" altLang="en-US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55DD52-DC4F-46A0-B709-8E8B791FD312}" type="slidenum">
              <a:rPr lang="ja-JP" altLang="en-US" smtClean="0"/>
              <a:pPr>
                <a:defRPr/>
              </a:pPr>
              <a:t>80</a:t>
            </a:fld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擬似乱数発生モジュール</a:t>
            </a:r>
          </a:p>
        </p:txBody>
      </p:sp>
      <p:sp>
        <p:nvSpPr>
          <p:cNvPr id="39939" name="コンテンツ プレースホルダ 2"/>
          <p:cNvSpPr>
            <a:spLocks noGrp="1"/>
          </p:cNvSpPr>
          <p:nvPr>
            <p:ph idx="1"/>
          </p:nvPr>
        </p:nvSpPr>
        <p:spPr>
          <a:xfrm>
            <a:off x="285750" y="1600200"/>
            <a:ext cx="8401050" cy="490061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ja-JP" altLang="en-US" sz="2200" dirty="0" smtClean="0"/>
              <a:t>擬似乱数発生モジュール </a:t>
            </a:r>
            <a:r>
              <a:rPr lang="en-US" altLang="ja-JP" sz="2200" dirty="0" smtClean="0"/>
              <a:t>random </a:t>
            </a:r>
            <a:r>
              <a:rPr lang="ja-JP" altLang="en-US" sz="2200" dirty="0" smtClean="0"/>
              <a:t>の関数</a:t>
            </a:r>
            <a:endParaRPr lang="en-US" altLang="ja-JP" sz="2200" dirty="0" smtClean="0"/>
          </a:p>
          <a:p>
            <a:pPr eaLnBrk="1" hangingPunct="1">
              <a:lnSpc>
                <a:spcPct val="80000"/>
              </a:lnSpc>
            </a:pPr>
            <a:endParaRPr lang="en-US" altLang="ja-JP" sz="2200" dirty="0" smtClean="0"/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altLang="ja-JP" sz="2400" dirty="0" smtClean="0"/>
              <a:t>seed(x)</a:t>
            </a:r>
            <a:r>
              <a:rPr lang="ja-JP" altLang="en-US" sz="2400" dirty="0" smtClean="0"/>
              <a:t>：</a:t>
            </a:r>
            <a:r>
              <a:rPr lang="en-US" altLang="ja-JP" sz="2400" dirty="0" smtClean="0"/>
              <a:t>    x</a:t>
            </a:r>
            <a:r>
              <a:rPr lang="ja-JP" altLang="en-US" sz="2400" dirty="0" smtClean="0"/>
              <a:t>を用いて乱数の初期化を行う．</a:t>
            </a:r>
            <a:r>
              <a:rPr lang="en-US" altLang="ja-JP" sz="2400" dirty="0" smtClean="0"/>
              <a:t>x </a:t>
            </a:r>
            <a:r>
              <a:rPr lang="ja-JP" altLang="en-US" sz="2400" dirty="0" smtClean="0"/>
              <a:t>を省略した場合には現在のシステム時間で初期化</a:t>
            </a:r>
            <a:r>
              <a:rPr lang="en-US" altLang="ja-JP" sz="2400" dirty="0" smtClean="0"/>
              <a:t>            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altLang="ja-JP" sz="2400" dirty="0" smtClean="0"/>
              <a:t>random()</a:t>
            </a:r>
            <a:r>
              <a:rPr lang="ja-JP" altLang="en-US" sz="2400" dirty="0" smtClean="0"/>
              <a:t>：</a:t>
            </a:r>
            <a:r>
              <a:rPr lang="en-US" altLang="ja-JP" sz="2400" dirty="0" smtClean="0"/>
              <a:t>  [0.0, 1.0) </a:t>
            </a:r>
            <a:r>
              <a:rPr lang="ja-JP" altLang="en-US" sz="2400" dirty="0" smtClean="0"/>
              <a:t>の一様ランダムな浮動小数点型の数</a:t>
            </a:r>
            <a:endParaRPr lang="en-US" altLang="ja-JP" sz="2400" dirty="0" smtClean="0"/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altLang="ja-JP" sz="2400" dirty="0" smtClean="0"/>
              <a:t>                  </a:t>
            </a:r>
            <a:r>
              <a:rPr lang="ja-JP" altLang="en-US" sz="2400" dirty="0" smtClean="0"/>
              <a:t>例：</a:t>
            </a:r>
            <a:r>
              <a:rPr lang="en-US" altLang="ja-JP" sz="2400" dirty="0" smtClean="0"/>
              <a:t>random() -&gt;  0.48777947886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altLang="ja-JP" sz="2400" dirty="0" err="1" smtClean="0"/>
              <a:t>randint</a:t>
            </a:r>
            <a:r>
              <a:rPr lang="en-US" altLang="ja-JP" sz="2400" dirty="0" smtClean="0"/>
              <a:t>(</a:t>
            </a:r>
            <a:r>
              <a:rPr lang="en-US" altLang="ja-JP" sz="2400" dirty="0" err="1" smtClean="0"/>
              <a:t>i,j</a:t>
            </a:r>
            <a:r>
              <a:rPr lang="en-US" altLang="ja-JP" sz="2400" dirty="0" smtClean="0"/>
              <a:t>)</a:t>
            </a:r>
            <a:r>
              <a:rPr lang="ja-JP" altLang="en-US" sz="2400" dirty="0" smtClean="0"/>
              <a:t>： 整数 </a:t>
            </a:r>
            <a:r>
              <a:rPr lang="en-US" altLang="ja-JP" sz="2400" dirty="0" err="1" smtClean="0"/>
              <a:t>i,j</a:t>
            </a:r>
            <a:r>
              <a:rPr lang="en-US" altLang="ja-JP" sz="2400" dirty="0" smtClean="0"/>
              <a:t> </a:t>
            </a:r>
            <a:r>
              <a:rPr lang="ja-JP" altLang="en-US" sz="2400" dirty="0" smtClean="0"/>
              <a:t>に対して </a:t>
            </a:r>
            <a:r>
              <a:rPr lang="en-US" altLang="ja-JP" sz="2400" dirty="0" smtClean="0"/>
              <a:t> </a:t>
            </a:r>
            <a:r>
              <a:rPr lang="en-US" altLang="ja-JP" sz="2400" dirty="0" err="1" smtClean="0"/>
              <a:t>i</a:t>
            </a:r>
            <a:r>
              <a:rPr lang="en-US" altLang="ja-JP" sz="2400" dirty="0" smtClean="0"/>
              <a:t> </a:t>
            </a:r>
            <a:r>
              <a:rPr lang="ja-JP" altLang="en-US" sz="2400" dirty="0" smtClean="0"/>
              <a:t>≦</a:t>
            </a:r>
            <a:r>
              <a:rPr lang="en-US" altLang="ja-JP" sz="2400" dirty="0" smtClean="0"/>
              <a:t>k &lt;=j  </a:t>
            </a:r>
            <a:r>
              <a:rPr lang="ja-JP" altLang="en-US" sz="2400" dirty="0" smtClean="0"/>
              <a:t>の一様ランダムな整数 </a:t>
            </a:r>
            <a:r>
              <a:rPr lang="en-US" altLang="ja-JP" sz="2400" dirty="0" smtClean="0"/>
              <a:t>k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altLang="ja-JP" sz="2400" dirty="0" smtClean="0"/>
              <a:t>                  </a:t>
            </a:r>
            <a:r>
              <a:rPr lang="ja-JP" altLang="en-US" sz="2400" dirty="0" smtClean="0"/>
              <a:t>例：</a:t>
            </a:r>
            <a:r>
              <a:rPr lang="en-US" altLang="ja-JP" sz="2400" dirty="0" err="1" smtClean="0"/>
              <a:t>randint</a:t>
            </a:r>
            <a:r>
              <a:rPr lang="en-US" altLang="ja-JP" sz="2400" dirty="0" smtClean="0"/>
              <a:t>(-5,1)  -&gt;  -3                                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altLang="ja-JP" sz="2400" dirty="0" smtClean="0"/>
              <a:t>shuffle(L)</a:t>
            </a:r>
            <a:r>
              <a:rPr lang="ja-JP" altLang="en-US" sz="2400" dirty="0" smtClean="0"/>
              <a:t>：</a:t>
            </a:r>
            <a:r>
              <a:rPr lang="en-US" altLang="ja-JP" sz="2400" dirty="0" smtClean="0"/>
              <a:t> </a:t>
            </a:r>
            <a:r>
              <a:rPr lang="ja-JP" altLang="en-US" sz="2400" dirty="0" smtClean="0"/>
              <a:t>リスト</a:t>
            </a:r>
            <a:r>
              <a:rPr lang="en-US" altLang="ja-JP" sz="2400" dirty="0" smtClean="0"/>
              <a:t>L</a:t>
            </a:r>
            <a:r>
              <a:rPr lang="ja-JP" altLang="en-US" sz="2400" dirty="0" smtClean="0"/>
              <a:t>を順序をランダムに混ぜる．                                     </a:t>
            </a:r>
            <a:endParaRPr lang="en-US" altLang="ja-JP" sz="2400" dirty="0" smtClean="0"/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altLang="ja-JP" sz="2400" dirty="0" smtClean="0"/>
              <a:t>                  </a:t>
            </a:r>
            <a:r>
              <a:rPr lang="ja-JP" altLang="en-US" sz="2400" dirty="0" smtClean="0"/>
              <a:t>例：</a:t>
            </a:r>
            <a:r>
              <a:rPr lang="en-US" altLang="ja-JP" sz="2400" dirty="0" smtClean="0"/>
              <a:t> L=[1,2,3,4],  shuffle(L)  -&gt;  L=[4, 1, 3, 2]        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altLang="ja-JP" sz="2400" dirty="0" smtClean="0"/>
              <a:t>choice(L)</a:t>
            </a:r>
            <a:r>
              <a:rPr lang="ja-JP" altLang="en-US" sz="2400" dirty="0" smtClean="0"/>
              <a:t>：</a:t>
            </a:r>
            <a:r>
              <a:rPr lang="en-US" altLang="ja-JP" sz="2400" dirty="0" smtClean="0"/>
              <a:t>  </a:t>
            </a:r>
            <a:r>
              <a:rPr lang="ja-JP" altLang="en-US" sz="2400" dirty="0" smtClean="0"/>
              <a:t>リスト</a:t>
            </a:r>
            <a:r>
              <a:rPr lang="en-US" altLang="ja-JP" sz="2400" dirty="0" smtClean="0"/>
              <a:t>L</a:t>
            </a:r>
            <a:r>
              <a:rPr lang="ja-JP" altLang="en-US" sz="2400" dirty="0" smtClean="0"/>
              <a:t>からランダムに</a:t>
            </a:r>
            <a:r>
              <a:rPr lang="en-US" altLang="ja-JP" sz="2400" dirty="0" smtClean="0"/>
              <a:t>1</a:t>
            </a:r>
            <a:r>
              <a:rPr lang="ja-JP" altLang="en-US" sz="2400" dirty="0" err="1" smtClean="0"/>
              <a:t>つの</a:t>
            </a:r>
            <a:r>
              <a:rPr lang="ja-JP" altLang="en-US" sz="2400" dirty="0" smtClean="0"/>
              <a:t>要素を選択      </a:t>
            </a:r>
            <a:endParaRPr lang="en-US" altLang="ja-JP" sz="2400" dirty="0" smtClean="0"/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altLang="ja-JP" sz="2400" dirty="0" smtClean="0"/>
              <a:t>                  </a:t>
            </a:r>
            <a:r>
              <a:rPr lang="ja-JP" altLang="en-US" sz="2400" dirty="0" smtClean="0"/>
              <a:t>例： </a:t>
            </a:r>
            <a:r>
              <a:rPr lang="en-US" altLang="ja-JP" sz="2400" dirty="0" smtClean="0"/>
              <a:t>L=[1,2,3,4],  choice(L) -&gt;  3</a:t>
            </a:r>
            <a:endParaRPr lang="ja-JP" altLang="en-US" sz="2400" dirty="0" smtClean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55DD52-DC4F-46A0-B709-8E8B791FD312}" type="slidenum">
              <a:rPr lang="ja-JP" altLang="en-US" smtClean="0"/>
              <a:pPr>
                <a:defRPr/>
              </a:pPr>
              <a:t>81</a:t>
            </a:fld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永続化モジュール </a:t>
            </a:r>
            <a:r>
              <a:rPr lang="en-US" altLang="ja-JP" dirty="0" smtClean="0"/>
              <a:t>pickle</a:t>
            </a:r>
            <a:r>
              <a:rPr lang="ja-JP" altLang="en-US" dirty="0" smtClean="0"/>
              <a:t>と</a:t>
            </a:r>
            <a:r>
              <a:rPr lang="en-US" altLang="ja-JP" dirty="0" err="1" smtClean="0"/>
              <a:t>json</a:t>
            </a:r>
            <a:r>
              <a:rPr lang="en-US" altLang="ja-JP" dirty="0" smtClean="0"/>
              <a:t> (1)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51520" y="1556792"/>
            <a:ext cx="8229600" cy="4525963"/>
          </a:xfrm>
        </p:spPr>
        <p:txBody>
          <a:bodyPr/>
          <a:lstStyle/>
          <a:p>
            <a:r>
              <a:rPr lang="en-US" altLang="ja-JP" dirty="0" smtClean="0">
                <a:solidFill>
                  <a:srgbClr val="FF0000"/>
                </a:solidFill>
              </a:rPr>
              <a:t>pickle</a:t>
            </a:r>
            <a:r>
              <a:rPr lang="en-US" altLang="ja-JP" dirty="0" smtClean="0"/>
              <a:t>: </a:t>
            </a:r>
            <a:r>
              <a:rPr lang="ja-JP" altLang="en-US" dirty="0" smtClean="0"/>
              <a:t>漬け物の意味．プラットフォーム間で互換なシリアライズ（データをバイナリで一時保管；高速；</a:t>
            </a:r>
            <a:r>
              <a:rPr lang="en-US" altLang="ja-JP" dirty="0" err="1" smtClean="0"/>
              <a:t>linux</a:t>
            </a:r>
            <a:r>
              <a:rPr lang="en-US" altLang="ja-JP" dirty="0" smtClean="0"/>
              <a:t>, Mac, Windows</a:t>
            </a:r>
            <a:r>
              <a:rPr lang="ja-JP" altLang="en-US" dirty="0" smtClean="0"/>
              <a:t>でデータを共有）</a:t>
            </a:r>
          </a:p>
          <a:p>
            <a:r>
              <a:rPr lang="en-US" altLang="ja-JP" dirty="0" err="1" smtClean="0">
                <a:solidFill>
                  <a:srgbClr val="FF0000"/>
                </a:solidFill>
              </a:rPr>
              <a:t>json</a:t>
            </a:r>
            <a:r>
              <a:rPr lang="en-US" altLang="ja-JP" dirty="0" smtClean="0"/>
              <a:t>: JavaScript Object Notation</a:t>
            </a:r>
            <a:r>
              <a:rPr lang="ja-JP" altLang="en-US" dirty="0" smtClean="0"/>
              <a:t>の略．プログラミング言語</a:t>
            </a:r>
            <a:r>
              <a:rPr lang="en-US" altLang="ja-JP" dirty="0" smtClean="0"/>
              <a:t>(Java, Ruby, Perl</a:t>
            </a:r>
            <a:r>
              <a:rPr lang="ja-JP" altLang="en-US" dirty="0" smtClean="0"/>
              <a:t>など）間で互換なシリアライズ（</a:t>
            </a:r>
            <a:r>
              <a:rPr lang="en-US" altLang="ja-JP" dirty="0" smtClean="0"/>
              <a:t>Web</a:t>
            </a:r>
            <a:r>
              <a:rPr lang="ja-JP" altLang="en-US" dirty="0" smtClean="0"/>
              <a:t>経由でのデータ交換）</a:t>
            </a:r>
          </a:p>
          <a:p>
            <a:pPr>
              <a:buNone/>
            </a:pPr>
            <a:endParaRPr kumimoji="1" lang="ja-JP" altLang="en-US" dirty="0"/>
          </a:p>
        </p:txBody>
      </p:sp>
      <p:pic>
        <p:nvPicPr>
          <p:cNvPr id="205826" name="Picture 2" descr="http://up.gc-img.net/post_img/2014/04/7WHpcISfk3eOuiH_ZHWji_20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15808" y="4941168"/>
            <a:ext cx="1728192" cy="1728192"/>
          </a:xfrm>
          <a:prstGeom prst="rect">
            <a:avLst/>
          </a:prstGeom>
          <a:noFill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55DD52-DC4F-46A0-B709-8E8B791FD312}" type="slidenum">
              <a:rPr lang="ja-JP" altLang="en-US" smtClean="0"/>
              <a:pPr>
                <a:defRPr/>
              </a:pPr>
              <a:t>82</a:t>
            </a:fld>
            <a:endParaRPr lang="ja-JP" altLang="en-US"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永続化モジュール </a:t>
            </a:r>
            <a:r>
              <a:rPr lang="en-US" altLang="ja-JP" dirty="0" smtClean="0"/>
              <a:t>pickle</a:t>
            </a:r>
            <a:r>
              <a:rPr lang="ja-JP" altLang="en-US" dirty="0" smtClean="0"/>
              <a:t>と</a:t>
            </a:r>
            <a:r>
              <a:rPr lang="en-US" altLang="ja-JP" dirty="0" err="1" smtClean="0"/>
              <a:t>json</a:t>
            </a:r>
            <a:r>
              <a:rPr lang="en-US" altLang="ja-JP" dirty="0" smtClean="0"/>
              <a:t> (2)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600201"/>
            <a:ext cx="8507288" cy="2620887"/>
          </a:xfrm>
        </p:spPr>
        <p:txBody>
          <a:bodyPr/>
          <a:lstStyle/>
          <a:p>
            <a:r>
              <a:rPr lang="en-US" altLang="ja-JP" dirty="0" smtClean="0"/>
              <a:t>dump: </a:t>
            </a:r>
            <a:r>
              <a:rPr lang="ja-JP" altLang="en-US" dirty="0" smtClean="0"/>
              <a:t>シリアライズして，ファイルへの書き出し</a:t>
            </a:r>
          </a:p>
          <a:p>
            <a:r>
              <a:rPr lang="en-US" altLang="ja-JP" dirty="0" smtClean="0"/>
              <a:t>load: </a:t>
            </a:r>
            <a:r>
              <a:rPr lang="ja-JP" altLang="en-US" dirty="0" smtClean="0"/>
              <a:t>ファイルからの読み込み；デシリアライズ</a:t>
            </a:r>
          </a:p>
          <a:p>
            <a:r>
              <a:rPr lang="en-US" altLang="ja-JP" dirty="0" smtClean="0"/>
              <a:t>dumps: </a:t>
            </a:r>
            <a:r>
              <a:rPr lang="ja-JP" altLang="en-US" dirty="0" smtClean="0"/>
              <a:t>文字列へシリアライズ</a:t>
            </a:r>
          </a:p>
          <a:p>
            <a:r>
              <a:rPr lang="en-US" altLang="ja-JP" dirty="0" smtClean="0"/>
              <a:t>loads: </a:t>
            </a:r>
            <a:r>
              <a:rPr lang="ja-JP" altLang="en-US" dirty="0" smtClean="0"/>
              <a:t>文字列からデシリアライズ</a:t>
            </a:r>
          </a:p>
          <a:p>
            <a:pPr>
              <a:buNone/>
            </a:pPr>
            <a:endParaRPr kumimoji="1" lang="ja-JP" altLang="en-US" dirty="0"/>
          </a:p>
        </p:txBody>
      </p:sp>
      <p:sp>
        <p:nvSpPr>
          <p:cNvPr id="5" name="正方形/長方形 4"/>
          <p:cNvSpPr/>
          <p:nvPr/>
        </p:nvSpPr>
        <p:spPr>
          <a:xfrm>
            <a:off x="395536" y="4077072"/>
            <a:ext cx="84969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 smtClean="0"/>
              <a:t>import pickle</a:t>
            </a:r>
          </a:p>
          <a:p>
            <a:r>
              <a:rPr lang="en-US" altLang="ja-JP" sz="2400" dirty="0" smtClean="0"/>
              <a:t>D={ 'Mary': 126, 'Jane': 156, 'Sara': 170}</a:t>
            </a:r>
          </a:p>
          <a:p>
            <a:r>
              <a:rPr lang="en-US" altLang="ja-JP" sz="2400" dirty="0" smtClean="0"/>
              <a:t>with open(‘</a:t>
            </a:r>
            <a:r>
              <a:rPr lang="en-US" altLang="ja-JP" sz="2400" dirty="0" err="1" smtClean="0"/>
              <a:t>dict.dump</a:t>
            </a:r>
            <a:r>
              <a:rPr lang="en-US" altLang="ja-JP" sz="2400" dirty="0" smtClean="0"/>
              <a:t>’, ‘</a:t>
            </a:r>
            <a:r>
              <a:rPr lang="en-US" altLang="ja-JP" sz="2400" dirty="0" err="1" smtClean="0"/>
              <a:t>wb</a:t>
            </a:r>
            <a:r>
              <a:rPr lang="en-US" altLang="ja-JP" sz="2400" dirty="0" smtClean="0"/>
              <a:t>’) as f: </a:t>
            </a:r>
            <a:r>
              <a:rPr lang="ja-JP" altLang="en-US" sz="2400" dirty="0" smtClean="0"/>
              <a:t>　　</a:t>
            </a:r>
            <a:r>
              <a:rPr lang="en-US" altLang="ja-JP" sz="2400" dirty="0" smtClean="0">
                <a:solidFill>
                  <a:srgbClr val="0070C0"/>
                </a:solidFill>
              </a:rPr>
              <a:t>#</a:t>
            </a:r>
            <a:r>
              <a:rPr lang="ja-JP" altLang="en-US" sz="2400" dirty="0" smtClean="0">
                <a:solidFill>
                  <a:srgbClr val="0070C0"/>
                </a:solidFill>
              </a:rPr>
              <a:t>バイナリモードで書き出す</a:t>
            </a:r>
          </a:p>
          <a:p>
            <a:r>
              <a:rPr lang="ja-JP" altLang="en-US" sz="2400" dirty="0" smtClean="0"/>
              <a:t>    </a:t>
            </a:r>
            <a:r>
              <a:rPr lang="en-US" altLang="ja-JP" sz="2400" dirty="0" err="1" smtClean="0"/>
              <a:t>pickle.</a:t>
            </a:r>
            <a:r>
              <a:rPr lang="en-US" altLang="ja-JP" sz="2400" dirty="0" err="1" smtClean="0">
                <a:solidFill>
                  <a:srgbClr val="FF0000"/>
                </a:solidFill>
              </a:rPr>
              <a:t>dump</a:t>
            </a:r>
            <a:r>
              <a:rPr lang="en-US" altLang="ja-JP" sz="2400" dirty="0" smtClean="0"/>
              <a:t>(D, f) </a:t>
            </a:r>
          </a:p>
          <a:p>
            <a:r>
              <a:rPr lang="en-US" altLang="ja-JP" sz="2400" dirty="0" smtClean="0"/>
              <a:t>with open('</a:t>
            </a:r>
            <a:r>
              <a:rPr lang="en-US" altLang="ja-JP" sz="2400" dirty="0" err="1" smtClean="0"/>
              <a:t>dict.dump</a:t>
            </a:r>
            <a:r>
              <a:rPr lang="en-US" altLang="ja-JP" sz="2400" dirty="0" smtClean="0"/>
              <a:t>', '</a:t>
            </a:r>
            <a:r>
              <a:rPr lang="en-US" altLang="ja-JP" sz="2400" dirty="0" err="1" smtClean="0"/>
              <a:t>rb</a:t>
            </a:r>
            <a:r>
              <a:rPr lang="en-US" altLang="ja-JP" sz="2400" dirty="0" smtClean="0"/>
              <a:t>') as f:       </a:t>
            </a:r>
            <a:r>
              <a:rPr lang="en-US" altLang="ja-JP" sz="2400" dirty="0" smtClean="0">
                <a:solidFill>
                  <a:srgbClr val="0070C0"/>
                </a:solidFill>
              </a:rPr>
              <a:t>#</a:t>
            </a:r>
            <a:r>
              <a:rPr lang="ja-JP" altLang="en-US" sz="2400" dirty="0" smtClean="0">
                <a:solidFill>
                  <a:srgbClr val="0070C0"/>
                </a:solidFill>
              </a:rPr>
              <a:t>バイナリモードで読み込む</a:t>
            </a:r>
          </a:p>
          <a:p>
            <a:r>
              <a:rPr lang="ja-JP" altLang="en-US" sz="2400" dirty="0" smtClean="0"/>
              <a:t>    </a:t>
            </a:r>
            <a:r>
              <a:rPr lang="en-US" altLang="ja-JP" sz="2400" dirty="0" smtClean="0"/>
              <a:t>print(</a:t>
            </a:r>
            <a:r>
              <a:rPr lang="en-US" altLang="ja-JP" sz="2400" dirty="0" err="1" smtClean="0"/>
              <a:t>pickle.</a:t>
            </a:r>
            <a:r>
              <a:rPr lang="en-US" altLang="ja-JP" sz="2400" dirty="0" err="1" smtClean="0">
                <a:solidFill>
                  <a:srgbClr val="FF0000"/>
                </a:solidFill>
              </a:rPr>
              <a:t>load</a:t>
            </a:r>
            <a:r>
              <a:rPr lang="en-US" altLang="ja-JP" sz="2400" dirty="0" smtClean="0"/>
              <a:t>(f))</a:t>
            </a:r>
            <a:endParaRPr lang="ja-JP" altLang="en-US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55DD52-DC4F-46A0-B709-8E8B791FD312}" type="slidenum">
              <a:rPr lang="ja-JP" altLang="en-US" smtClean="0"/>
              <a:pPr>
                <a:defRPr/>
              </a:pPr>
              <a:t>83</a:t>
            </a:fld>
            <a:endParaRPr lang="ja-JP" altLang="en-US"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-180528" y="274638"/>
            <a:ext cx="9324528" cy="1143000"/>
          </a:xfrm>
        </p:spPr>
        <p:txBody>
          <a:bodyPr/>
          <a:lstStyle/>
          <a:p>
            <a:r>
              <a:rPr lang="ja-JP" altLang="en-US" dirty="0" smtClean="0"/>
              <a:t>イテレータ生成モジュール </a:t>
            </a:r>
            <a:r>
              <a:rPr lang="en-US" altLang="ja-JP" dirty="0" err="1" smtClean="0"/>
              <a:t>itertools</a:t>
            </a:r>
            <a:r>
              <a:rPr lang="en-US" altLang="ja-JP" dirty="0" smtClean="0"/>
              <a:t> (1)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>
                <a:solidFill>
                  <a:srgbClr val="FF0000"/>
                </a:solidFill>
              </a:rPr>
              <a:t>cycle</a:t>
            </a:r>
            <a:r>
              <a:rPr lang="en-US" altLang="ja-JP" dirty="0" smtClean="0"/>
              <a:t>(s) : s</a:t>
            </a:r>
            <a:r>
              <a:rPr lang="ja-JP" altLang="en-US" dirty="0" smtClean="0"/>
              <a:t>内の要素を順に生成し，最後まで達したら再び最初に戻る．     </a:t>
            </a:r>
            <a:endParaRPr lang="en-US" altLang="ja-JP" dirty="0" smtClean="0"/>
          </a:p>
          <a:p>
            <a:r>
              <a:rPr lang="en-US" altLang="ja-JP" dirty="0" smtClean="0">
                <a:solidFill>
                  <a:srgbClr val="FF0000"/>
                </a:solidFill>
              </a:rPr>
              <a:t>permutations</a:t>
            </a:r>
            <a:r>
              <a:rPr lang="en-US" altLang="ja-JP" dirty="0" smtClean="0"/>
              <a:t>(</a:t>
            </a:r>
            <a:r>
              <a:rPr lang="en-US" altLang="ja-JP" dirty="0" err="1" smtClean="0"/>
              <a:t>s,r</a:t>
            </a:r>
            <a:r>
              <a:rPr lang="en-US" altLang="ja-JP" dirty="0" smtClean="0"/>
              <a:t>):  s</a:t>
            </a:r>
            <a:r>
              <a:rPr lang="ja-JP" altLang="en-US" dirty="0" smtClean="0"/>
              <a:t>内の要素の長さ</a:t>
            </a:r>
            <a:r>
              <a:rPr lang="en-US" altLang="ja-JP" dirty="0" smtClean="0"/>
              <a:t>r</a:t>
            </a:r>
            <a:r>
              <a:rPr lang="ja-JP" altLang="en-US" dirty="0" smtClean="0"/>
              <a:t>の（繰り返しを許さない）順列を生成</a:t>
            </a:r>
            <a:endParaRPr lang="en-US" altLang="ja-JP" dirty="0" smtClean="0"/>
          </a:p>
          <a:p>
            <a:r>
              <a:rPr lang="en-US" altLang="ja-JP" dirty="0" smtClean="0">
                <a:solidFill>
                  <a:srgbClr val="FF0000"/>
                </a:solidFill>
              </a:rPr>
              <a:t>combinations</a:t>
            </a:r>
            <a:r>
              <a:rPr lang="en-US" altLang="ja-JP" dirty="0" smtClean="0"/>
              <a:t>(</a:t>
            </a:r>
            <a:r>
              <a:rPr lang="en-US" altLang="ja-JP" dirty="0" err="1" smtClean="0"/>
              <a:t>s,r</a:t>
            </a:r>
            <a:r>
              <a:rPr lang="en-US" altLang="ja-JP" dirty="0" smtClean="0"/>
              <a:t>):  s</a:t>
            </a:r>
            <a:r>
              <a:rPr lang="ja-JP" altLang="en-US" dirty="0" smtClean="0"/>
              <a:t>内の要素の長さ</a:t>
            </a:r>
            <a:r>
              <a:rPr lang="en-US" altLang="ja-JP" dirty="0" smtClean="0"/>
              <a:t>r</a:t>
            </a:r>
            <a:r>
              <a:rPr lang="ja-JP" altLang="en-US" dirty="0" smtClean="0"/>
              <a:t>の（繰り返しを許さない）組合せを順に生成</a:t>
            </a:r>
            <a:endParaRPr lang="en-US" altLang="ja-JP" dirty="0" smtClean="0"/>
          </a:p>
          <a:p>
            <a:r>
              <a:rPr lang="en-US" altLang="ja-JP" dirty="0" err="1" smtClean="0">
                <a:solidFill>
                  <a:srgbClr val="FF0000"/>
                </a:solidFill>
              </a:rPr>
              <a:t>combinations_with_replacement</a:t>
            </a:r>
            <a:r>
              <a:rPr lang="en-US" altLang="ja-JP" dirty="0" smtClean="0"/>
              <a:t>(</a:t>
            </a:r>
            <a:r>
              <a:rPr lang="en-US" altLang="ja-JP" dirty="0" err="1" smtClean="0"/>
              <a:t>s,r</a:t>
            </a:r>
            <a:r>
              <a:rPr lang="en-US" altLang="ja-JP" dirty="0" smtClean="0"/>
              <a:t>):  s</a:t>
            </a:r>
            <a:r>
              <a:rPr lang="ja-JP" altLang="en-US" dirty="0" smtClean="0"/>
              <a:t>内の要素の長さ</a:t>
            </a:r>
            <a:r>
              <a:rPr lang="en-US" altLang="ja-JP" dirty="0" smtClean="0"/>
              <a:t>r</a:t>
            </a:r>
            <a:r>
              <a:rPr lang="ja-JP" altLang="en-US" dirty="0" smtClean="0"/>
              <a:t>の（繰り返しを許した）組合せを順に生成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55DD52-DC4F-46A0-B709-8E8B791FD312}" type="slidenum">
              <a:rPr lang="ja-JP" altLang="en-US" smtClean="0"/>
              <a:pPr>
                <a:defRPr/>
              </a:pPr>
              <a:t>84</a:t>
            </a:fld>
            <a:endParaRPr lang="ja-JP" altLang="en-US"/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ja-JP" altLang="en-US" dirty="0" smtClean="0"/>
              <a:t>イテレータ生成モジュール </a:t>
            </a:r>
            <a:r>
              <a:rPr lang="en-US" altLang="ja-JP" dirty="0" err="1" smtClean="0"/>
              <a:t>itertools</a:t>
            </a:r>
            <a:r>
              <a:rPr lang="en-US" altLang="ja-JP" dirty="0" smtClean="0"/>
              <a:t> (2)</a:t>
            </a:r>
            <a:endParaRPr kumimoji="1" lang="ja-JP" altLang="en-US" dirty="0"/>
          </a:p>
        </p:txBody>
      </p:sp>
      <p:sp>
        <p:nvSpPr>
          <p:cNvPr id="5" name="正方形/長方形 4"/>
          <p:cNvSpPr/>
          <p:nvPr/>
        </p:nvSpPr>
        <p:spPr>
          <a:xfrm>
            <a:off x="251520" y="1700808"/>
            <a:ext cx="4572000" cy="48320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ja-JP" sz="2800" dirty="0" smtClean="0"/>
              <a:t>import </a:t>
            </a:r>
            <a:r>
              <a:rPr lang="en-US" altLang="ja-JP" sz="2800" dirty="0" err="1" smtClean="0"/>
              <a:t>itertools</a:t>
            </a:r>
            <a:r>
              <a:rPr lang="en-US" altLang="ja-JP" sz="2800" dirty="0" smtClean="0"/>
              <a:t> as it</a:t>
            </a:r>
          </a:p>
          <a:p>
            <a:r>
              <a:rPr lang="en-US" altLang="ja-JP" sz="2800" dirty="0" smtClean="0"/>
              <a:t>s='ABC'</a:t>
            </a:r>
          </a:p>
          <a:p>
            <a:r>
              <a:rPr lang="en-US" altLang="ja-JP" sz="2800" dirty="0" smtClean="0"/>
              <a:t>for </a:t>
            </a:r>
            <a:r>
              <a:rPr lang="en-US" altLang="ja-JP" sz="2800" dirty="0" err="1" smtClean="0"/>
              <a:t>i</a:t>
            </a:r>
            <a:r>
              <a:rPr lang="en-US" altLang="ja-JP" sz="2800" dirty="0" smtClean="0"/>
              <a:t> in </a:t>
            </a:r>
            <a:r>
              <a:rPr lang="en-US" altLang="ja-JP" sz="2800" dirty="0" err="1" smtClean="0"/>
              <a:t>it.</a:t>
            </a:r>
            <a:r>
              <a:rPr lang="en-US" altLang="ja-JP" sz="2800" dirty="0" err="1" smtClean="0">
                <a:solidFill>
                  <a:srgbClr val="FF0000"/>
                </a:solidFill>
              </a:rPr>
              <a:t>permutations</a:t>
            </a:r>
            <a:r>
              <a:rPr lang="en-US" altLang="ja-JP" sz="2800" dirty="0" smtClean="0"/>
              <a:t>(s):</a:t>
            </a:r>
          </a:p>
          <a:p>
            <a:r>
              <a:rPr lang="en-US" altLang="ja-JP" sz="2800" dirty="0" smtClean="0"/>
              <a:t>    print(</a:t>
            </a:r>
            <a:r>
              <a:rPr lang="en-US" altLang="ja-JP" sz="2800" dirty="0" err="1" smtClean="0"/>
              <a:t>i</a:t>
            </a:r>
            <a:r>
              <a:rPr lang="en-US" altLang="ja-JP" sz="2800" dirty="0" smtClean="0"/>
              <a:t>)</a:t>
            </a:r>
          </a:p>
          <a:p>
            <a:r>
              <a:rPr lang="en-US" altLang="ja-JP" sz="2800" dirty="0" smtClean="0"/>
              <a:t>&gt;&gt;&gt;</a:t>
            </a:r>
          </a:p>
          <a:p>
            <a:r>
              <a:rPr lang="en-US" altLang="ja-JP" sz="2800" dirty="0" smtClean="0"/>
              <a:t> ('A', 'B', 'C')</a:t>
            </a:r>
          </a:p>
          <a:p>
            <a:r>
              <a:rPr lang="en-US" altLang="ja-JP" sz="2800" dirty="0" smtClean="0"/>
              <a:t> ('A', 'C', 'B')</a:t>
            </a:r>
          </a:p>
          <a:p>
            <a:r>
              <a:rPr lang="en-US" altLang="ja-JP" sz="2800" dirty="0" smtClean="0"/>
              <a:t> ('B', 'A', 'C')</a:t>
            </a:r>
          </a:p>
          <a:p>
            <a:r>
              <a:rPr lang="en-US" altLang="ja-JP" sz="2800" dirty="0" smtClean="0"/>
              <a:t> ('B', 'C', 'A')</a:t>
            </a:r>
          </a:p>
          <a:p>
            <a:r>
              <a:rPr lang="en-US" altLang="ja-JP" sz="2800" dirty="0" smtClean="0"/>
              <a:t> ('C', 'A', 'B')</a:t>
            </a:r>
          </a:p>
          <a:p>
            <a:r>
              <a:rPr lang="en-US" altLang="ja-JP" sz="2800" dirty="0" smtClean="0"/>
              <a:t> ('C', 'B', 'A')</a:t>
            </a:r>
            <a:endParaRPr lang="ja-JP" altLang="en-US" sz="2800" dirty="0"/>
          </a:p>
        </p:txBody>
      </p:sp>
      <p:sp>
        <p:nvSpPr>
          <p:cNvPr id="6" name="正方形/長方形 5"/>
          <p:cNvSpPr/>
          <p:nvPr/>
        </p:nvSpPr>
        <p:spPr>
          <a:xfrm>
            <a:off x="4572000" y="1772816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ja-JP" sz="2800" dirty="0" smtClean="0"/>
              <a:t>import </a:t>
            </a:r>
            <a:r>
              <a:rPr lang="en-US" altLang="ja-JP" sz="2800" dirty="0" err="1" smtClean="0"/>
              <a:t>itertools</a:t>
            </a:r>
            <a:r>
              <a:rPr lang="en-US" altLang="ja-JP" sz="2800" dirty="0" smtClean="0"/>
              <a:t> as it</a:t>
            </a:r>
          </a:p>
          <a:p>
            <a:r>
              <a:rPr lang="en-US" altLang="ja-JP" sz="2800" dirty="0" smtClean="0"/>
              <a:t>s='ABC'    </a:t>
            </a:r>
          </a:p>
          <a:p>
            <a:r>
              <a:rPr lang="en-US" altLang="ja-JP" sz="2800" dirty="0" smtClean="0"/>
              <a:t>for </a:t>
            </a:r>
            <a:r>
              <a:rPr lang="en-US" altLang="ja-JP" sz="2800" dirty="0" err="1" smtClean="0"/>
              <a:t>i</a:t>
            </a:r>
            <a:r>
              <a:rPr lang="en-US" altLang="ja-JP" sz="2800" dirty="0" smtClean="0"/>
              <a:t> in </a:t>
            </a:r>
            <a:r>
              <a:rPr lang="en-US" altLang="ja-JP" sz="2800" dirty="0" err="1" smtClean="0"/>
              <a:t>it.</a:t>
            </a:r>
            <a:r>
              <a:rPr lang="en-US" altLang="ja-JP" sz="2800" dirty="0" err="1" smtClean="0">
                <a:solidFill>
                  <a:srgbClr val="FF0000"/>
                </a:solidFill>
              </a:rPr>
              <a:t>combinations</a:t>
            </a:r>
            <a:r>
              <a:rPr lang="en-US" altLang="ja-JP" sz="2800" dirty="0" smtClean="0"/>
              <a:t>(s,2):</a:t>
            </a:r>
          </a:p>
          <a:p>
            <a:r>
              <a:rPr lang="en-US" altLang="ja-JP" sz="2800" dirty="0" smtClean="0"/>
              <a:t>    print(</a:t>
            </a:r>
            <a:r>
              <a:rPr lang="en-US" altLang="ja-JP" sz="2800" dirty="0" err="1" smtClean="0"/>
              <a:t>i</a:t>
            </a:r>
            <a:r>
              <a:rPr lang="en-US" altLang="ja-JP" sz="2800" dirty="0" smtClean="0"/>
              <a:t>)</a:t>
            </a:r>
          </a:p>
          <a:p>
            <a:r>
              <a:rPr lang="en-US" altLang="ja-JP" sz="2800" dirty="0" smtClean="0"/>
              <a:t>&gt;&gt;&gt;</a:t>
            </a:r>
          </a:p>
          <a:p>
            <a:r>
              <a:rPr lang="en-US" altLang="ja-JP" sz="2800" dirty="0" smtClean="0"/>
              <a:t> ('A', 'B')</a:t>
            </a:r>
          </a:p>
          <a:p>
            <a:r>
              <a:rPr lang="en-US" altLang="ja-JP" sz="2800" dirty="0" smtClean="0"/>
              <a:t> ('A', 'C')</a:t>
            </a:r>
          </a:p>
          <a:p>
            <a:r>
              <a:rPr lang="en-US" altLang="ja-JP" sz="2800" dirty="0" smtClean="0"/>
              <a:t> ('B', 'C')</a:t>
            </a:r>
          </a:p>
          <a:p>
            <a:endParaRPr lang="en-US" altLang="ja-JP" sz="2800" dirty="0" smtClean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55DD52-DC4F-46A0-B709-8E8B791FD312}" type="slidenum">
              <a:rPr lang="ja-JP" altLang="en-US" smtClean="0"/>
              <a:pPr>
                <a:defRPr/>
              </a:pPr>
              <a:t>85</a:t>
            </a:fld>
            <a:endParaRPr lang="ja-JP" altLang="en-US"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ja-JP" altLang="en-US" dirty="0" smtClean="0"/>
              <a:t>高階関数モジュール </a:t>
            </a:r>
            <a:r>
              <a:rPr lang="en-US" altLang="ja-JP" dirty="0" err="1" smtClean="0"/>
              <a:t>functools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51520" y="1268760"/>
            <a:ext cx="8507288" cy="3196952"/>
          </a:xfrm>
        </p:spPr>
        <p:txBody>
          <a:bodyPr/>
          <a:lstStyle/>
          <a:p>
            <a:pPr marL="514350" indent="-514350"/>
            <a:r>
              <a:rPr lang="ja-JP" altLang="en-US" dirty="0" smtClean="0"/>
              <a:t>高階関数（関数に影響を及ぼしたり他の関数を返したりする関数）を集めたモジュール</a:t>
            </a:r>
          </a:p>
          <a:p>
            <a:r>
              <a:rPr lang="en-US" altLang="ja-JP" dirty="0" err="1" smtClean="0">
                <a:solidFill>
                  <a:srgbClr val="FF0000"/>
                </a:solidFill>
              </a:rPr>
              <a:t>lru_cache</a:t>
            </a:r>
            <a:r>
              <a:rPr lang="en-US" altLang="ja-JP" dirty="0" smtClean="0"/>
              <a:t>: </a:t>
            </a:r>
            <a:r>
              <a:rPr lang="ja-JP" altLang="en-US" dirty="0" smtClean="0"/>
              <a:t>関数のよび出しのメモ化を行うデコレータ関数</a:t>
            </a:r>
            <a:r>
              <a:rPr lang="en-US" altLang="ja-JP" dirty="0" smtClean="0"/>
              <a:t>(</a:t>
            </a:r>
            <a:r>
              <a:rPr lang="en-US" altLang="ja-JP" smtClean="0"/>
              <a:t>lru: </a:t>
            </a:r>
            <a:r>
              <a:rPr lang="en-US" altLang="ja-JP" dirty="0" smtClean="0"/>
              <a:t>least recently used)</a:t>
            </a:r>
          </a:p>
          <a:p>
            <a:r>
              <a:rPr lang="ja-JP" altLang="en-US" dirty="0" smtClean="0"/>
              <a:t>例：</a:t>
            </a:r>
            <a:r>
              <a:rPr lang="en-US" altLang="ja-JP" dirty="0" smtClean="0"/>
              <a:t>Fibonacci</a:t>
            </a:r>
            <a:r>
              <a:rPr lang="ja-JP" altLang="en-US" dirty="0" smtClean="0"/>
              <a:t>数</a:t>
            </a:r>
            <a:endParaRPr lang="en-US" altLang="ja-JP" dirty="0" smtClean="0"/>
          </a:p>
        </p:txBody>
      </p:sp>
      <p:sp>
        <p:nvSpPr>
          <p:cNvPr id="4" name="正方形/長方形 3"/>
          <p:cNvSpPr/>
          <p:nvPr/>
        </p:nvSpPr>
        <p:spPr>
          <a:xfrm>
            <a:off x="107504" y="4077072"/>
            <a:ext cx="885698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 smtClean="0"/>
              <a:t>from </a:t>
            </a:r>
            <a:r>
              <a:rPr lang="en-US" altLang="ja-JP" sz="2400" dirty="0" err="1" smtClean="0"/>
              <a:t>functools</a:t>
            </a:r>
            <a:r>
              <a:rPr lang="en-US" altLang="ja-JP" sz="2400" dirty="0" smtClean="0"/>
              <a:t> import </a:t>
            </a:r>
            <a:r>
              <a:rPr lang="en-US" altLang="ja-JP" sz="2400" dirty="0" err="1" smtClean="0"/>
              <a:t>lru_cache</a:t>
            </a:r>
            <a:endParaRPr lang="en-US" altLang="ja-JP" sz="2400" dirty="0" smtClean="0"/>
          </a:p>
          <a:p>
            <a:r>
              <a:rPr lang="en-US" altLang="ja-JP" sz="2400" dirty="0" smtClean="0">
                <a:solidFill>
                  <a:srgbClr val="FF0000"/>
                </a:solidFill>
              </a:rPr>
              <a:t>@</a:t>
            </a:r>
            <a:r>
              <a:rPr lang="en-US" altLang="ja-JP" sz="2400" dirty="0" err="1" smtClean="0">
                <a:solidFill>
                  <a:srgbClr val="FF0000"/>
                </a:solidFill>
              </a:rPr>
              <a:t>lru_cache</a:t>
            </a:r>
            <a:r>
              <a:rPr lang="en-US" altLang="ja-JP" sz="2400" dirty="0" smtClean="0"/>
              <a:t>(</a:t>
            </a:r>
            <a:r>
              <a:rPr lang="en-US" altLang="ja-JP" sz="2400" dirty="0" err="1" smtClean="0"/>
              <a:t>maxsize</a:t>
            </a:r>
            <a:r>
              <a:rPr lang="en-US" altLang="ja-JP" sz="2400" dirty="0" smtClean="0"/>
              <a:t>=None)</a:t>
            </a:r>
            <a:r>
              <a:rPr lang="ja-JP" altLang="en-US" sz="2400" dirty="0" smtClean="0"/>
              <a:t>　</a:t>
            </a:r>
            <a:r>
              <a:rPr lang="en-US" altLang="ja-JP" sz="2400" dirty="0" smtClean="0">
                <a:solidFill>
                  <a:srgbClr val="0070C0"/>
                </a:solidFill>
              </a:rPr>
              <a:t>#</a:t>
            </a:r>
            <a:r>
              <a:rPr lang="en-US" altLang="ja-JP" sz="2400" dirty="0" err="1" smtClean="0">
                <a:solidFill>
                  <a:srgbClr val="0070C0"/>
                </a:solidFill>
              </a:rPr>
              <a:t>maxsize</a:t>
            </a:r>
            <a:r>
              <a:rPr lang="ja-JP" altLang="en-US" sz="2400" dirty="0" smtClean="0">
                <a:solidFill>
                  <a:srgbClr val="0070C0"/>
                </a:solidFill>
              </a:rPr>
              <a:t>を無制限</a:t>
            </a:r>
            <a:r>
              <a:rPr lang="en-US" altLang="ja-JP" sz="2400" dirty="0" smtClean="0">
                <a:solidFill>
                  <a:srgbClr val="0070C0"/>
                </a:solidFill>
              </a:rPr>
              <a:t>(None)</a:t>
            </a:r>
            <a:r>
              <a:rPr lang="ja-JP" altLang="en-US" sz="2400" dirty="0" smtClean="0">
                <a:solidFill>
                  <a:srgbClr val="0070C0"/>
                </a:solidFill>
              </a:rPr>
              <a:t>に設定 </a:t>
            </a:r>
            <a:endParaRPr lang="en-US" altLang="ja-JP" sz="2400" dirty="0" smtClean="0">
              <a:solidFill>
                <a:srgbClr val="0070C0"/>
              </a:solidFill>
            </a:endParaRPr>
          </a:p>
          <a:p>
            <a:r>
              <a:rPr lang="en-US" altLang="ja-JP" sz="2400" dirty="0" smtClean="0"/>
              <a:t>def </a:t>
            </a:r>
            <a:r>
              <a:rPr lang="en-US" altLang="ja-JP" sz="2400" dirty="0" err="1" smtClean="0"/>
              <a:t>fibonacci</a:t>
            </a:r>
            <a:r>
              <a:rPr lang="en-US" altLang="ja-JP" sz="2400" dirty="0" smtClean="0"/>
              <a:t>(number):</a:t>
            </a:r>
          </a:p>
          <a:p>
            <a:r>
              <a:rPr lang="en-US" altLang="ja-JP" sz="2400" dirty="0" smtClean="0"/>
              <a:t>    if number==1 or number==2:</a:t>
            </a:r>
          </a:p>
          <a:p>
            <a:r>
              <a:rPr lang="en-US" altLang="ja-JP" sz="2400" dirty="0" smtClean="0"/>
              <a:t>        return 1</a:t>
            </a:r>
          </a:p>
          <a:p>
            <a:r>
              <a:rPr lang="en-US" altLang="ja-JP" sz="2400" dirty="0" smtClean="0"/>
              <a:t>    else:</a:t>
            </a:r>
          </a:p>
          <a:p>
            <a:r>
              <a:rPr lang="en-US" altLang="ja-JP" sz="2400" dirty="0" smtClean="0"/>
              <a:t>        return </a:t>
            </a:r>
            <a:r>
              <a:rPr lang="en-US" altLang="ja-JP" sz="2400" dirty="0" err="1" smtClean="0"/>
              <a:t>fibonacci</a:t>
            </a:r>
            <a:r>
              <a:rPr lang="en-US" altLang="ja-JP" sz="2400" dirty="0" smtClean="0"/>
              <a:t>(number-1)+</a:t>
            </a:r>
            <a:r>
              <a:rPr lang="en-US" altLang="ja-JP" sz="2400" dirty="0" err="1" smtClean="0"/>
              <a:t>fibonacci</a:t>
            </a:r>
            <a:r>
              <a:rPr lang="en-US" altLang="ja-JP" sz="2400" dirty="0" smtClean="0"/>
              <a:t>(number-2)</a:t>
            </a:r>
            <a:endParaRPr lang="ja-JP" altLang="en-US" sz="2400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55DD52-DC4F-46A0-B709-8E8B791FD312}" type="slidenum">
              <a:rPr lang="ja-JP" altLang="en-US" smtClean="0"/>
              <a:pPr>
                <a:defRPr/>
              </a:pPr>
              <a:t>86</a:t>
            </a:fld>
            <a:endParaRPr lang="ja-JP" altLang="en-US"/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36104" y="188640"/>
            <a:ext cx="8435280" cy="1143000"/>
          </a:xfrm>
        </p:spPr>
        <p:txBody>
          <a:bodyPr/>
          <a:lstStyle/>
          <a:p>
            <a:r>
              <a:rPr lang="en-US" altLang="ja-JP" dirty="0"/>
              <a:t>Questions, Comments, Suggestions?</a:t>
            </a:r>
            <a:endParaRPr kumimoji="1" lang="ja-JP" altLang="en-US" dirty="0"/>
          </a:p>
        </p:txBody>
      </p:sp>
      <p:pic>
        <p:nvPicPr>
          <p:cNvPr id="228354" name="Picture 2" descr="Draw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12776"/>
            <a:ext cx="8028384" cy="5217366"/>
          </a:xfrm>
          <a:prstGeom prst="rect">
            <a:avLst/>
          </a:prstGeom>
          <a:noFill/>
        </p:spPr>
      </p:pic>
      <p:sp>
        <p:nvSpPr>
          <p:cNvPr id="3" name="テキスト ボックス 2"/>
          <p:cNvSpPr txBox="1"/>
          <p:nvPr/>
        </p:nvSpPr>
        <p:spPr>
          <a:xfrm>
            <a:off x="34913" y="5949280"/>
            <a:ext cx="3685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ビジネス解析のためのモジュール群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99E8D3-CB16-47BF-8D1B-2989D4259DAB}" type="slidenum">
              <a:rPr lang="ja-JP" altLang="en-US" smtClean="0"/>
              <a:pPr>
                <a:defRPr/>
              </a:pPr>
              <a:t>87</a:t>
            </a:fld>
            <a:endParaRPr lang="ja-JP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インデント（字下げ）が重要</a:t>
            </a:r>
          </a:p>
        </p:txBody>
      </p:sp>
      <p:sp>
        <p:nvSpPr>
          <p:cNvPr id="512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altLang="ja-JP" sz="2500" smtClean="0"/>
              <a:t>     Python</a:t>
            </a:r>
            <a:r>
              <a:rPr lang="ja-JP" altLang="en-US" sz="2500" smtClean="0"/>
              <a:t>ではインデント（字下げ）によって，実行文をグループ化をする！</a:t>
            </a:r>
            <a:endParaRPr lang="en-US" altLang="ja-JP" sz="2500" smtClean="0"/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en-US" altLang="ja-JP" sz="2500" smtClean="0"/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s-ES" altLang="ja-JP" sz="2500" smtClean="0">
                <a:solidFill>
                  <a:schemeClr val="tx2"/>
                </a:solidFill>
              </a:rPr>
              <a:t>if (x &gt; 1) { y=x+1;                            </a:t>
            </a:r>
            <a:r>
              <a:rPr lang="ja-JP" altLang="en-US" sz="2500" smtClean="0">
                <a:solidFill>
                  <a:schemeClr val="tx2"/>
                </a:solidFill>
              </a:rPr>
              <a:t>（行儀の悪い）</a:t>
            </a:r>
            <a:r>
              <a:rPr lang="es-ES" altLang="ja-JP" sz="2500" smtClean="0">
                <a:solidFill>
                  <a:schemeClr val="tx2"/>
                </a:solidFill>
              </a:rPr>
              <a:t>C++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s-ES" altLang="ja-JP" sz="2500" smtClean="0">
                <a:solidFill>
                  <a:schemeClr val="tx2"/>
                </a:solidFill>
              </a:rPr>
              <a:t>  z=x+y; }  else { y=0; z=0; }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altLang="ja-JP" sz="2500" smtClean="0"/>
              <a:t/>
            </a:r>
            <a:br>
              <a:rPr lang="en-US" altLang="ja-JP" sz="2500" smtClean="0"/>
            </a:br>
            <a:endParaRPr lang="en-US" altLang="ja-JP" sz="2500" smtClean="0"/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s-ES" altLang="ja-JP" sz="2500" smtClean="0">
                <a:solidFill>
                  <a:schemeClr val="tx2"/>
                </a:solidFill>
              </a:rPr>
              <a:t>if x &gt; 1:                                          Python</a:t>
            </a:r>
            <a:r>
              <a:rPr lang="ja-JP" altLang="en-US" sz="2500" smtClean="0">
                <a:solidFill>
                  <a:schemeClr val="tx2"/>
                </a:solidFill>
              </a:rPr>
              <a:t>だと誰でも</a:t>
            </a:r>
            <a:endParaRPr lang="es-ES" altLang="ja-JP" sz="250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s-ES" altLang="ja-JP" sz="2500" smtClean="0">
                <a:solidFill>
                  <a:schemeClr val="tx2"/>
                </a:solidFill>
              </a:rPr>
              <a:t>         y=x+1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ja-JP" altLang="es-ES" sz="2500" smtClean="0">
                <a:solidFill>
                  <a:schemeClr val="tx2"/>
                </a:solidFill>
              </a:rPr>
              <a:t>　      </a:t>
            </a:r>
            <a:r>
              <a:rPr lang="es-ES" altLang="ja-JP" sz="2500" smtClean="0">
                <a:solidFill>
                  <a:schemeClr val="tx2"/>
                </a:solidFill>
              </a:rPr>
              <a:t>z=x+y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s-ES" altLang="ja-JP" sz="2500" smtClean="0">
                <a:solidFill>
                  <a:schemeClr val="tx2"/>
                </a:solidFill>
              </a:rPr>
              <a:t>else: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s-ES" altLang="ja-JP" sz="2500" smtClean="0">
                <a:solidFill>
                  <a:schemeClr val="tx2"/>
                </a:solidFill>
              </a:rPr>
              <a:t>         y=z=0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es-ES" altLang="ja-JP" sz="250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es-ES" altLang="ja-JP" sz="250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en-US" altLang="ja-JP" sz="2500" smtClean="0"/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ja-JP" altLang="en-US" sz="2500" smtClean="0"/>
          </a:p>
        </p:txBody>
      </p:sp>
      <p:cxnSp>
        <p:nvCxnSpPr>
          <p:cNvPr id="7" name="直線コネクタ 6"/>
          <p:cNvCxnSpPr/>
          <p:nvPr/>
        </p:nvCxnSpPr>
        <p:spPr>
          <a:xfrm rot="5400000">
            <a:off x="178594" y="5464969"/>
            <a:ext cx="19288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/>
          <p:cNvCxnSpPr/>
          <p:nvPr/>
        </p:nvCxnSpPr>
        <p:spPr>
          <a:xfrm>
            <a:off x="1143000" y="6215063"/>
            <a:ext cx="1000125" cy="158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6" name="テキスト ボックス 18"/>
          <p:cNvSpPr txBox="1">
            <a:spLocks noChangeArrowheads="1"/>
          </p:cNvSpPr>
          <p:nvPr/>
        </p:nvSpPr>
        <p:spPr bwMode="auto">
          <a:xfrm>
            <a:off x="2214563" y="6000750"/>
            <a:ext cx="53165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>
                <a:latin typeface="Calibri" pitchFamily="34" charset="0"/>
              </a:rPr>
              <a:t>この高さ（インデント）がそろっていないとエラーする！</a:t>
            </a:r>
          </a:p>
        </p:txBody>
      </p:sp>
      <p:cxnSp>
        <p:nvCxnSpPr>
          <p:cNvPr id="8" name="直線コネクタ 7"/>
          <p:cNvCxnSpPr/>
          <p:nvPr/>
        </p:nvCxnSpPr>
        <p:spPr>
          <a:xfrm rot="5400000">
            <a:off x="-714375" y="5214938"/>
            <a:ext cx="24288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矢印コネクタ 9"/>
          <p:cNvCxnSpPr/>
          <p:nvPr/>
        </p:nvCxnSpPr>
        <p:spPr>
          <a:xfrm>
            <a:off x="500063" y="6357938"/>
            <a:ext cx="1643062" cy="158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55DD52-DC4F-46A0-B709-8E8B791FD312}" type="slidenum">
              <a:rPr lang="ja-JP" altLang="en-US" smtClean="0"/>
              <a:pPr>
                <a:defRPr/>
              </a:pPr>
              <a:t>9</a:t>
            </a:fld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825</TotalTime>
  <Words>3589</Words>
  <Application>Microsoft Office PowerPoint</Application>
  <PresentationFormat>画面に合わせる (4:3)</PresentationFormat>
  <Paragraphs>1036</Paragraphs>
  <Slides>87</Slides>
  <Notes>55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87</vt:i4>
      </vt:variant>
    </vt:vector>
  </HeadingPairs>
  <TitlesOfParts>
    <vt:vector size="89" baseType="lpstr">
      <vt:lpstr>Office テーマ</vt:lpstr>
      <vt:lpstr>数式</vt:lpstr>
      <vt:lpstr>Pythonの文法と便利なモジュール群</vt:lpstr>
      <vt:lpstr>Why Python (1) ?</vt:lpstr>
      <vt:lpstr>Why Python (2) ?</vt:lpstr>
      <vt:lpstr>Why Python (3) ?</vt:lpstr>
      <vt:lpstr>Why Python (4)?</vt:lpstr>
      <vt:lpstr>Why Python (5)?</vt:lpstr>
      <vt:lpstr>諸注意</vt:lpstr>
      <vt:lpstr>’Hello, world!’</vt:lpstr>
      <vt:lpstr>インデント（字下げ）が重要</vt:lpstr>
      <vt:lpstr>Pythonをお薦めする訳</vt:lpstr>
      <vt:lpstr>データ型 (1)</vt:lpstr>
      <vt:lpstr>データ型 (2)</vt:lpstr>
      <vt:lpstr>不変と可変</vt:lpstr>
      <vt:lpstr>データ型 (3)</vt:lpstr>
      <vt:lpstr>数と型変換</vt:lpstr>
      <vt:lpstr>ブール型・文字列と型変換</vt:lpstr>
      <vt:lpstr>文字列(1)</vt:lpstr>
      <vt:lpstr>文字列(2)</vt:lpstr>
      <vt:lpstr>スライス表記(1)</vt:lpstr>
      <vt:lpstr>スライス表記(2)</vt:lpstr>
      <vt:lpstr>文字列に対するメソッド (1)</vt:lpstr>
      <vt:lpstr>文字列に対するメソッド (2)</vt:lpstr>
      <vt:lpstr>文字列に対するメソッド (3)</vt:lpstr>
      <vt:lpstr>文字列に対するメソッド (4) </vt:lpstr>
      <vt:lpstr>文字列に対するメソッド (5) </vt:lpstr>
      <vt:lpstr>リスト (1) </vt:lpstr>
      <vt:lpstr>リスト (2)</vt:lpstr>
      <vt:lpstr>リスト に対するメソッド (1)</vt:lpstr>
      <vt:lpstr>リスト に対するメソッド (2)</vt:lpstr>
      <vt:lpstr>リスト に対するメソッド (3)</vt:lpstr>
      <vt:lpstr>リスト に対するメソッド (4)</vt:lpstr>
      <vt:lpstr>リスト に対するメソッド (5)</vt:lpstr>
      <vt:lpstr>リスト に対するメソッド (6)</vt:lpstr>
      <vt:lpstr>リスト に対するメソッド (7)</vt:lpstr>
      <vt:lpstr>リスト に対するメソッド (8)</vt:lpstr>
      <vt:lpstr>リスト に対するメソッド (9)</vt:lpstr>
      <vt:lpstr>長さ n のリスト L に対するメソッドの計算量</vt:lpstr>
      <vt:lpstr>タプル</vt:lpstr>
      <vt:lpstr>辞書</vt:lpstr>
      <vt:lpstr>要素数 n の辞書 D に対するメソッドの計算量</vt:lpstr>
      <vt:lpstr>集合</vt:lpstr>
      <vt:lpstr>集合に対するメソッド (1)</vt:lpstr>
      <vt:lpstr>集合に対するメソッド (2)</vt:lpstr>
      <vt:lpstr>要素数 n の集合 S,T に対するメソッドの計算量</vt:lpstr>
      <vt:lpstr>演算子 (1)</vt:lpstr>
      <vt:lpstr>演算子 (2)</vt:lpstr>
      <vt:lpstr>If と else文</vt:lpstr>
      <vt:lpstr>elif 文</vt:lpstr>
      <vt:lpstr>for文</vt:lpstr>
      <vt:lpstr>while文</vt:lpstr>
      <vt:lpstr>breakとcontinue (1)</vt:lpstr>
      <vt:lpstr>breakとcontinue (2)</vt:lpstr>
      <vt:lpstr> for-else文 </vt:lpstr>
      <vt:lpstr>エラー処理 (if-then-else に類似）</vt:lpstr>
      <vt:lpstr>関数</vt:lpstr>
      <vt:lpstr>名前付き引数と既定値</vt:lpstr>
      <vt:lpstr>任意の数の引数（タプル渡し）</vt:lpstr>
      <vt:lpstr>任意の数の名前付き引数（辞書渡し）</vt:lpstr>
      <vt:lpstr>返値</vt:lpstr>
      <vt:lpstr>ジェネレータ</vt:lpstr>
      <vt:lpstr>無記名関数 </vt:lpstr>
      <vt:lpstr>再帰 (1)</vt:lpstr>
      <vt:lpstr>再帰 (2)</vt:lpstr>
      <vt:lpstr>組み込み関数</vt:lpstr>
      <vt:lpstr>リスト内包表記</vt:lpstr>
      <vt:lpstr>If文を入れたリスト内包表記</vt:lpstr>
      <vt:lpstr>ジェネレータ内包表記</vt:lpstr>
      <vt:lpstr>集合内包表記と辞書内包表記</vt:lpstr>
      <vt:lpstr>map, filterによる処理 </vt:lpstr>
      <vt:lpstr>入出力</vt:lpstr>
      <vt:lpstr>クラス</vt:lpstr>
      <vt:lpstr>座標を保管するクラス</vt:lpstr>
      <vt:lpstr>メソッド (1)</vt:lpstr>
      <vt:lpstr>メソッド (2)</vt:lpstr>
      <vt:lpstr>コンストラクタ</vt:lpstr>
      <vt:lpstr>__str__</vt:lpstr>
      <vt:lpstr>__add__</vt:lpstr>
      <vt:lpstr>クラス変数とインスタンス変数</vt:lpstr>
      <vt:lpstr>継承</vt:lpstr>
      <vt:lpstr>モジュール</vt:lpstr>
      <vt:lpstr>擬似乱数発生モジュール</vt:lpstr>
      <vt:lpstr>永続化モジュール pickleとjson (1)</vt:lpstr>
      <vt:lpstr>永続化モジュール pickleとjson (2)</vt:lpstr>
      <vt:lpstr>イテレータ生成モジュール itertools (1)</vt:lpstr>
      <vt:lpstr>イテレータ生成モジュール itertools (2)</vt:lpstr>
      <vt:lpstr>高階関数モジュール functools</vt:lpstr>
      <vt:lpstr>Questions, Comments, Suggestions?</vt:lpstr>
    </vt:vector>
  </TitlesOfParts>
  <Company>logopt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Python入門</dc:title>
  <dc:creator>kubo</dc:creator>
  <cp:lastModifiedBy>logopt@hotmail.com</cp:lastModifiedBy>
  <cp:revision>260</cp:revision>
  <dcterms:created xsi:type="dcterms:W3CDTF">2007-08-01T03:08:30Z</dcterms:created>
  <dcterms:modified xsi:type="dcterms:W3CDTF">2015-09-03T22:13:01Z</dcterms:modified>
</cp:coreProperties>
</file>